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8" r:id="rId1"/>
  </p:sldMasterIdLst>
  <p:notesMasterIdLst>
    <p:notesMasterId r:id="rId31"/>
  </p:notesMasterIdLst>
  <p:sldIdLst>
    <p:sldId id="256" r:id="rId2"/>
    <p:sldId id="257" r:id="rId3"/>
    <p:sldId id="258" r:id="rId4"/>
    <p:sldId id="287" r:id="rId5"/>
    <p:sldId id="288" r:id="rId6"/>
    <p:sldId id="289" r:id="rId7"/>
    <p:sldId id="290" r:id="rId8"/>
    <p:sldId id="291" r:id="rId9"/>
    <p:sldId id="293" r:id="rId10"/>
    <p:sldId id="294" r:id="rId11"/>
    <p:sldId id="295" r:id="rId12"/>
    <p:sldId id="296" r:id="rId13"/>
    <p:sldId id="297" r:id="rId14"/>
    <p:sldId id="298" r:id="rId15"/>
    <p:sldId id="301" r:id="rId16"/>
    <p:sldId id="314" r:id="rId17"/>
    <p:sldId id="302" r:id="rId18"/>
    <p:sldId id="303" r:id="rId19"/>
    <p:sldId id="305" r:id="rId20"/>
    <p:sldId id="304" r:id="rId21"/>
    <p:sldId id="306" r:id="rId22"/>
    <p:sldId id="307" r:id="rId23"/>
    <p:sldId id="308" r:id="rId24"/>
    <p:sldId id="313" r:id="rId25"/>
    <p:sldId id="309" r:id="rId26"/>
    <p:sldId id="310" r:id="rId27"/>
    <p:sldId id="311" r:id="rId28"/>
    <p:sldId id="315" r:id="rId29"/>
    <p:sldId id="316" r:id="rId30"/>
  </p:sldIdLst>
  <p:sldSz cx="9144000" cy="5143500" type="screen16x9"/>
  <p:notesSz cx="6858000" cy="9144000"/>
  <p:embeddedFontLst>
    <p:embeddedFont>
      <p:font typeface="Open Sans" panose="020B0604020202020204" charset="0"/>
      <p:regular r:id="rId32"/>
      <p:bold r:id="rId33"/>
      <p:italic r:id="rId34"/>
      <p:boldItalic r:id="rId35"/>
    </p:embeddedFont>
    <p:embeddedFont>
      <p:font typeface="Archivo SemiBold" panose="020B0604020202020204" charset="0"/>
      <p:regular r:id="rId36"/>
      <p:bold r:id="rId37"/>
      <p:italic r:id="rId38"/>
      <p:boldItalic r:id="rId39"/>
    </p:embeddedFont>
    <p:embeddedFont>
      <p:font typeface="Archivo Medium" panose="020B0604020202020204" charset="0"/>
      <p:regular r:id="rId40"/>
      <p:bold r:id="rId41"/>
      <p:italic r:id="rId42"/>
      <p:boldItalic r:id="rId43"/>
    </p:embeddedFont>
    <p:embeddedFont>
      <p:font typeface="Golos Text" panose="020B0604020202020204" charset="0"/>
      <p:regular r:id="rId44"/>
      <p:bold r:id="rId45"/>
    </p:embeddedFont>
    <p:embeddedFont>
      <p:font typeface="Calibri" panose="020F0502020204030204" pitchFamily="34" charset="0"/>
      <p:regular r:id="rId46"/>
      <p:bold r:id="rId47"/>
      <p:italic r:id="rId48"/>
      <p:boldItalic r:id="rId4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AD4F760-3310-4D97-A3D6-21E5AF54C61F}">
  <a:tblStyle styleId="{9AD4F760-3310-4D97-A3D6-21E5AF54C61F}"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C8149C5E-ADEF-4AA0-AFAB-2727B7CC2D8C}"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4" d="100"/>
          <a:sy n="84" d="100"/>
        </p:scale>
        <p:origin x="780" y="6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8.fntdata"/><Relationship Id="rId21" Type="http://schemas.openxmlformats.org/officeDocument/2006/relationships/slide" Target="slides/slide20.xml"/><Relationship Id="rId34" Type="http://schemas.openxmlformats.org/officeDocument/2006/relationships/font" Target="fonts/font3.fntdata"/><Relationship Id="rId42" Type="http://schemas.openxmlformats.org/officeDocument/2006/relationships/font" Target="fonts/font11.fntdata"/><Relationship Id="rId47" Type="http://schemas.openxmlformats.org/officeDocument/2006/relationships/font" Target="fonts/font16.fntdata"/><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font" Target="fonts/font9.fntdata"/><Relationship Id="rId45" Type="http://schemas.openxmlformats.org/officeDocument/2006/relationships/font" Target="fonts/font14.fntdata"/><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4" Type="http://schemas.openxmlformats.org/officeDocument/2006/relationships/font" Target="fonts/font13.fntdata"/><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4.fntdata"/><Relationship Id="rId43" Type="http://schemas.openxmlformats.org/officeDocument/2006/relationships/font" Target="fonts/font12.fntdata"/><Relationship Id="rId48" Type="http://schemas.openxmlformats.org/officeDocument/2006/relationships/font" Target="fonts/font17.fntdata"/><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openxmlformats.org/officeDocument/2006/relationships/font" Target="fonts/font7.fntdata"/><Relationship Id="rId46" Type="http://schemas.openxmlformats.org/officeDocument/2006/relationships/font" Target="fonts/font15.fntdata"/><Relationship Id="rId20" Type="http://schemas.openxmlformats.org/officeDocument/2006/relationships/slide" Target="slides/slide19.xml"/><Relationship Id="rId41"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5.fntdata"/><Relationship Id="rId49" Type="http://schemas.openxmlformats.org/officeDocument/2006/relationships/font" Target="fonts/font1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ed3401ed3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ged3401ed36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1e3b3aa2428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1e3b3aa2428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901984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1e3b3aa2428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1e3b3aa2428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056989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1e3b3aa2428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1e3b3aa2428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941423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1e3b3aa2428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1e3b3aa2428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343553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1e3b3aa2428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1e3b3aa2428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528666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1e3b3aa2428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1e3b3aa2428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114099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1e3b3aa2428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1e3b3aa2428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105132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1e3b3aa2428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1e3b3aa2428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487798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1e3b3aa2428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1e3b3aa2428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305797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1e3b3aa2428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1e3b3aa2428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042573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1e3b3aa2428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1e3b3aa2428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1e3b3aa2428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1e3b3aa2428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1250685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1e3b3aa2428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1e3b3aa2428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1588948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1e3b3aa2428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1e3b3aa2428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64115041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1e3b3aa2428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1e3b3aa2428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8157843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1e3b3aa2428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1e3b3aa2428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1271882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1e3b3aa2428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1e3b3aa2428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7205408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1e3b3aa2428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1e3b3aa2428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62151017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1e3b3aa2428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1e3b3aa2428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91927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1e3b3aa2428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1e3b3aa2428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9513374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1e3b3aa2428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1e3b3aa2428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869125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1e3b3aa2428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1e3b3aa2428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1e3b3aa2428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1e3b3aa2428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261946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1e3b3aa2428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1e3b3aa2428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567325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1e3b3aa2428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1e3b3aa2428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332776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1e3b3aa2428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1e3b3aa2428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384621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1e3b3aa2428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1e3b3aa2428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462963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1e3b3aa2428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1e3b3aa2428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378925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13175" y="1625400"/>
            <a:ext cx="7717500" cy="1740300"/>
          </a:xfrm>
          <a:prstGeom prst="rect">
            <a:avLst/>
          </a:prstGeom>
        </p:spPr>
        <p:txBody>
          <a:bodyPr spcFirstLastPara="1" wrap="square" lIns="91425" tIns="91425" rIns="91425" bIns="91425" anchor="t" anchorCtr="0">
            <a:noAutofit/>
          </a:bodyPr>
          <a:lstStyle>
            <a:lvl1pPr lvl="0" algn="ctr">
              <a:spcBef>
                <a:spcPts val="0"/>
              </a:spcBef>
              <a:spcAft>
                <a:spcPts val="0"/>
              </a:spcAft>
              <a:buClr>
                <a:srgbClr val="191919"/>
              </a:buClr>
              <a:buSzPts val="5900"/>
              <a:buNone/>
              <a:defRPr sz="5900"/>
            </a:lvl1pPr>
            <a:lvl2pPr lvl="1" algn="ctr">
              <a:spcBef>
                <a:spcPts val="0"/>
              </a:spcBef>
              <a:spcAft>
                <a:spcPts val="0"/>
              </a:spcAft>
              <a:buClr>
                <a:srgbClr val="191919"/>
              </a:buClr>
              <a:buSzPts val="8500"/>
              <a:buNone/>
              <a:defRPr sz="8500">
                <a:solidFill>
                  <a:srgbClr val="191919"/>
                </a:solidFill>
              </a:defRPr>
            </a:lvl2pPr>
            <a:lvl3pPr lvl="2" algn="ctr">
              <a:spcBef>
                <a:spcPts val="0"/>
              </a:spcBef>
              <a:spcAft>
                <a:spcPts val="0"/>
              </a:spcAft>
              <a:buClr>
                <a:srgbClr val="191919"/>
              </a:buClr>
              <a:buSzPts val="8500"/>
              <a:buNone/>
              <a:defRPr sz="8500">
                <a:solidFill>
                  <a:srgbClr val="191919"/>
                </a:solidFill>
              </a:defRPr>
            </a:lvl3pPr>
            <a:lvl4pPr lvl="3" algn="ctr">
              <a:spcBef>
                <a:spcPts val="0"/>
              </a:spcBef>
              <a:spcAft>
                <a:spcPts val="0"/>
              </a:spcAft>
              <a:buClr>
                <a:srgbClr val="191919"/>
              </a:buClr>
              <a:buSzPts val="8500"/>
              <a:buNone/>
              <a:defRPr sz="8500">
                <a:solidFill>
                  <a:srgbClr val="191919"/>
                </a:solidFill>
              </a:defRPr>
            </a:lvl4pPr>
            <a:lvl5pPr lvl="4" algn="ctr">
              <a:spcBef>
                <a:spcPts val="0"/>
              </a:spcBef>
              <a:spcAft>
                <a:spcPts val="0"/>
              </a:spcAft>
              <a:buClr>
                <a:srgbClr val="191919"/>
              </a:buClr>
              <a:buSzPts val="8500"/>
              <a:buNone/>
              <a:defRPr sz="8500">
                <a:solidFill>
                  <a:srgbClr val="191919"/>
                </a:solidFill>
              </a:defRPr>
            </a:lvl5pPr>
            <a:lvl6pPr lvl="5" algn="ctr">
              <a:spcBef>
                <a:spcPts val="0"/>
              </a:spcBef>
              <a:spcAft>
                <a:spcPts val="0"/>
              </a:spcAft>
              <a:buClr>
                <a:srgbClr val="191919"/>
              </a:buClr>
              <a:buSzPts val="8500"/>
              <a:buNone/>
              <a:defRPr sz="8500">
                <a:solidFill>
                  <a:srgbClr val="191919"/>
                </a:solidFill>
              </a:defRPr>
            </a:lvl6pPr>
            <a:lvl7pPr lvl="6" algn="ctr">
              <a:spcBef>
                <a:spcPts val="0"/>
              </a:spcBef>
              <a:spcAft>
                <a:spcPts val="0"/>
              </a:spcAft>
              <a:buClr>
                <a:srgbClr val="191919"/>
              </a:buClr>
              <a:buSzPts val="8500"/>
              <a:buNone/>
              <a:defRPr sz="8500">
                <a:solidFill>
                  <a:srgbClr val="191919"/>
                </a:solidFill>
              </a:defRPr>
            </a:lvl7pPr>
            <a:lvl8pPr lvl="7" algn="ctr">
              <a:spcBef>
                <a:spcPts val="0"/>
              </a:spcBef>
              <a:spcAft>
                <a:spcPts val="0"/>
              </a:spcAft>
              <a:buClr>
                <a:srgbClr val="191919"/>
              </a:buClr>
              <a:buSzPts val="8500"/>
              <a:buNone/>
              <a:defRPr sz="8500">
                <a:solidFill>
                  <a:srgbClr val="191919"/>
                </a:solidFill>
              </a:defRPr>
            </a:lvl8pPr>
            <a:lvl9pPr lvl="8" algn="ctr">
              <a:spcBef>
                <a:spcPts val="0"/>
              </a:spcBef>
              <a:spcAft>
                <a:spcPts val="0"/>
              </a:spcAft>
              <a:buClr>
                <a:srgbClr val="191919"/>
              </a:buClr>
              <a:buSzPts val="8500"/>
              <a:buNone/>
              <a:defRPr sz="8500">
                <a:solidFill>
                  <a:srgbClr val="191919"/>
                </a:solidFill>
              </a:defRPr>
            </a:lvl9pPr>
          </a:lstStyle>
          <a:p>
            <a:endParaRPr/>
          </a:p>
        </p:txBody>
      </p:sp>
      <p:sp>
        <p:nvSpPr>
          <p:cNvPr id="10" name="Google Shape;10;p2"/>
          <p:cNvSpPr/>
          <p:nvPr/>
        </p:nvSpPr>
        <p:spPr>
          <a:xfrm>
            <a:off x="678650" y="-568750"/>
            <a:ext cx="1108200" cy="1108200"/>
          </a:xfrm>
          <a:prstGeom prst="pie">
            <a:avLst>
              <a:gd name="adj1" fmla="val 0"/>
              <a:gd name="adj2" fmla="val 10799932"/>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8319000" y="3534000"/>
            <a:ext cx="474300" cy="1609500"/>
          </a:xfrm>
          <a:prstGeom prst="round2SameRect">
            <a:avLst>
              <a:gd name="adj1" fmla="val 50000"/>
              <a:gd name="adj2" fmla="val 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8583250" y="3862500"/>
            <a:ext cx="474300" cy="1281000"/>
          </a:xfrm>
          <a:prstGeom prst="round2SameRect">
            <a:avLst>
              <a:gd name="adj1" fmla="val 50000"/>
              <a:gd name="adj2" fmla="val 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 name="Google Shape;13;p2"/>
          <p:cNvGrpSpPr/>
          <p:nvPr/>
        </p:nvGrpSpPr>
        <p:grpSpPr>
          <a:xfrm>
            <a:off x="238875" y="1050350"/>
            <a:ext cx="474300" cy="474300"/>
            <a:chOff x="2065550" y="966450"/>
            <a:chExt cx="474300" cy="474300"/>
          </a:xfrm>
        </p:grpSpPr>
        <p:sp>
          <p:nvSpPr>
            <p:cNvPr id="14" name="Google Shape;14;p2"/>
            <p:cNvSpPr/>
            <p:nvPr/>
          </p:nvSpPr>
          <p:spPr>
            <a:xfrm>
              <a:off x="2065550" y="966450"/>
              <a:ext cx="474300" cy="474300"/>
            </a:xfrm>
            <a:prstGeom prst="ellipse">
              <a:avLst/>
            </a:prstGeom>
            <a:no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2175350" y="1076250"/>
              <a:ext cx="254700" cy="254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 name="Google Shape;16;p2"/>
          <p:cNvGrpSpPr/>
          <p:nvPr/>
        </p:nvGrpSpPr>
        <p:grpSpPr>
          <a:xfrm>
            <a:off x="8483600" y="871825"/>
            <a:ext cx="1200900" cy="1200900"/>
            <a:chOff x="4516725" y="4550075"/>
            <a:chExt cx="1200900" cy="1200900"/>
          </a:xfrm>
        </p:grpSpPr>
        <p:sp>
          <p:nvSpPr>
            <p:cNvPr id="17" name="Google Shape;17;p2"/>
            <p:cNvSpPr/>
            <p:nvPr/>
          </p:nvSpPr>
          <p:spPr>
            <a:xfrm>
              <a:off x="4516725" y="4550075"/>
              <a:ext cx="1200900" cy="1200900"/>
            </a:xfrm>
            <a:prstGeom prst="ellipse">
              <a:avLst/>
            </a:prstGeom>
            <a:no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4759048" y="4792398"/>
              <a:ext cx="716400" cy="716400"/>
            </a:xfrm>
            <a:prstGeom prst="ellipse">
              <a:avLst/>
            </a:prstGeom>
            <a:no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4997662" y="5031012"/>
              <a:ext cx="239100" cy="239100"/>
            </a:xfrm>
            <a:prstGeom prst="ellipse">
              <a:avLst/>
            </a:prstGeom>
            <a:no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only 3">
  <p:cSld name="TITLE_AND_BODY_2">
    <p:spTree>
      <p:nvGrpSpPr>
        <p:cNvPr id="1" name="Shape 122"/>
        <p:cNvGrpSpPr/>
        <p:nvPr/>
      </p:nvGrpSpPr>
      <p:grpSpPr>
        <a:xfrm>
          <a:off x="0" y="0"/>
          <a:ext cx="0" cy="0"/>
          <a:chOff x="0" y="0"/>
          <a:chExt cx="0" cy="0"/>
        </a:xfrm>
      </p:grpSpPr>
      <p:sp>
        <p:nvSpPr>
          <p:cNvPr id="123" name="Google Shape;123;p15"/>
          <p:cNvSpPr txBox="1">
            <a:spLocks noGrp="1"/>
          </p:cNvSpPr>
          <p:nvPr>
            <p:ph type="title"/>
          </p:nvPr>
        </p:nvSpPr>
        <p:spPr>
          <a:xfrm>
            <a:off x="720000" y="445025"/>
            <a:ext cx="7704000" cy="5727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24" name="Google Shape;124;p15"/>
          <p:cNvSpPr/>
          <p:nvPr/>
        </p:nvSpPr>
        <p:spPr>
          <a:xfrm>
            <a:off x="238925" y="3534000"/>
            <a:ext cx="474300" cy="1609500"/>
          </a:xfrm>
          <a:prstGeom prst="round2SameRect">
            <a:avLst>
              <a:gd name="adj1" fmla="val 50000"/>
              <a:gd name="adj2" fmla="val 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 name="Google Shape;125;p15"/>
          <p:cNvGrpSpPr/>
          <p:nvPr/>
        </p:nvGrpSpPr>
        <p:grpSpPr>
          <a:xfrm>
            <a:off x="-605210" y="724200"/>
            <a:ext cx="1200900" cy="1200900"/>
            <a:chOff x="4516725" y="4550075"/>
            <a:chExt cx="1200900" cy="1200900"/>
          </a:xfrm>
        </p:grpSpPr>
        <p:sp>
          <p:nvSpPr>
            <p:cNvPr id="126" name="Google Shape;126;p15"/>
            <p:cNvSpPr/>
            <p:nvPr/>
          </p:nvSpPr>
          <p:spPr>
            <a:xfrm>
              <a:off x="4516725" y="4550075"/>
              <a:ext cx="1200900" cy="1200900"/>
            </a:xfrm>
            <a:prstGeom prst="ellipse">
              <a:avLst/>
            </a:prstGeom>
            <a:no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5"/>
            <p:cNvSpPr/>
            <p:nvPr/>
          </p:nvSpPr>
          <p:spPr>
            <a:xfrm>
              <a:off x="4759048" y="4792398"/>
              <a:ext cx="716400" cy="716400"/>
            </a:xfrm>
            <a:prstGeom prst="ellipse">
              <a:avLst/>
            </a:prstGeom>
            <a:no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5"/>
            <p:cNvSpPr/>
            <p:nvPr/>
          </p:nvSpPr>
          <p:spPr>
            <a:xfrm>
              <a:off x="4997662" y="5031012"/>
              <a:ext cx="239100" cy="239100"/>
            </a:xfrm>
            <a:prstGeom prst="ellipse">
              <a:avLst/>
            </a:prstGeom>
            <a:no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9" name="Google Shape;129;p15"/>
          <p:cNvSpPr/>
          <p:nvPr/>
        </p:nvSpPr>
        <p:spPr>
          <a:xfrm rot="10800000" flipH="1">
            <a:off x="7976400" y="4565675"/>
            <a:ext cx="1167600" cy="1167600"/>
          </a:xfrm>
          <a:prstGeom prst="pie">
            <a:avLst>
              <a:gd name="adj1" fmla="val 0"/>
              <a:gd name="adj2" fmla="val 10799932"/>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0" name="Google Shape;130;p15"/>
          <p:cNvGrpSpPr/>
          <p:nvPr/>
        </p:nvGrpSpPr>
        <p:grpSpPr>
          <a:xfrm>
            <a:off x="8479166" y="932036"/>
            <a:ext cx="327038" cy="785217"/>
            <a:chOff x="3549950" y="177450"/>
            <a:chExt cx="385340" cy="925200"/>
          </a:xfrm>
        </p:grpSpPr>
        <p:sp>
          <p:nvSpPr>
            <p:cNvPr id="131" name="Google Shape;131;p15"/>
            <p:cNvSpPr/>
            <p:nvPr/>
          </p:nvSpPr>
          <p:spPr>
            <a:xfrm>
              <a:off x="3549950" y="177450"/>
              <a:ext cx="77100" cy="77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15"/>
            <p:cNvSpPr/>
            <p:nvPr/>
          </p:nvSpPr>
          <p:spPr>
            <a:xfrm>
              <a:off x="3704070" y="254550"/>
              <a:ext cx="77100" cy="77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15"/>
            <p:cNvSpPr/>
            <p:nvPr/>
          </p:nvSpPr>
          <p:spPr>
            <a:xfrm>
              <a:off x="3858190" y="177450"/>
              <a:ext cx="77100" cy="77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15"/>
            <p:cNvSpPr/>
            <p:nvPr/>
          </p:nvSpPr>
          <p:spPr>
            <a:xfrm>
              <a:off x="3549950" y="331650"/>
              <a:ext cx="77100" cy="77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5"/>
            <p:cNvSpPr/>
            <p:nvPr/>
          </p:nvSpPr>
          <p:spPr>
            <a:xfrm>
              <a:off x="3704070" y="408750"/>
              <a:ext cx="77100" cy="77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5"/>
            <p:cNvSpPr/>
            <p:nvPr/>
          </p:nvSpPr>
          <p:spPr>
            <a:xfrm>
              <a:off x="3858190" y="331650"/>
              <a:ext cx="77100" cy="77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5"/>
            <p:cNvSpPr/>
            <p:nvPr/>
          </p:nvSpPr>
          <p:spPr>
            <a:xfrm>
              <a:off x="3549950" y="485850"/>
              <a:ext cx="77100" cy="77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5"/>
            <p:cNvSpPr/>
            <p:nvPr/>
          </p:nvSpPr>
          <p:spPr>
            <a:xfrm>
              <a:off x="3704070" y="562950"/>
              <a:ext cx="77100" cy="77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5"/>
            <p:cNvSpPr/>
            <p:nvPr/>
          </p:nvSpPr>
          <p:spPr>
            <a:xfrm>
              <a:off x="3858190" y="485850"/>
              <a:ext cx="77100" cy="77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15"/>
            <p:cNvSpPr/>
            <p:nvPr/>
          </p:nvSpPr>
          <p:spPr>
            <a:xfrm>
              <a:off x="3549950" y="640050"/>
              <a:ext cx="77100" cy="77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15"/>
            <p:cNvSpPr/>
            <p:nvPr/>
          </p:nvSpPr>
          <p:spPr>
            <a:xfrm>
              <a:off x="3704070" y="717150"/>
              <a:ext cx="77100" cy="77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5"/>
            <p:cNvSpPr/>
            <p:nvPr/>
          </p:nvSpPr>
          <p:spPr>
            <a:xfrm>
              <a:off x="3858190" y="640050"/>
              <a:ext cx="77100" cy="77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5"/>
            <p:cNvSpPr/>
            <p:nvPr/>
          </p:nvSpPr>
          <p:spPr>
            <a:xfrm>
              <a:off x="3549950" y="794250"/>
              <a:ext cx="77100" cy="77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5"/>
            <p:cNvSpPr/>
            <p:nvPr/>
          </p:nvSpPr>
          <p:spPr>
            <a:xfrm>
              <a:off x="3704070" y="871350"/>
              <a:ext cx="77100" cy="77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5"/>
            <p:cNvSpPr/>
            <p:nvPr/>
          </p:nvSpPr>
          <p:spPr>
            <a:xfrm>
              <a:off x="3858190" y="794250"/>
              <a:ext cx="77100" cy="77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5"/>
            <p:cNvSpPr/>
            <p:nvPr/>
          </p:nvSpPr>
          <p:spPr>
            <a:xfrm>
              <a:off x="3549950" y="948450"/>
              <a:ext cx="77100" cy="77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5"/>
            <p:cNvSpPr/>
            <p:nvPr/>
          </p:nvSpPr>
          <p:spPr>
            <a:xfrm>
              <a:off x="3704070" y="1025550"/>
              <a:ext cx="77100" cy="77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5"/>
            <p:cNvSpPr/>
            <p:nvPr/>
          </p:nvSpPr>
          <p:spPr>
            <a:xfrm>
              <a:off x="3858190" y="948450"/>
              <a:ext cx="77100" cy="77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182"/>
        <p:cNvGrpSpPr/>
        <p:nvPr/>
      </p:nvGrpSpPr>
      <p:grpSpPr>
        <a:xfrm>
          <a:off x="0" y="0"/>
          <a:ext cx="0" cy="0"/>
          <a:chOff x="0" y="0"/>
          <a:chExt cx="0" cy="0"/>
        </a:xfrm>
      </p:grpSpPr>
      <p:sp>
        <p:nvSpPr>
          <p:cNvPr id="183" name="Google Shape;183;p18"/>
          <p:cNvSpPr/>
          <p:nvPr/>
        </p:nvSpPr>
        <p:spPr>
          <a:xfrm>
            <a:off x="6920825" y="-661378"/>
            <a:ext cx="1200886" cy="1200867"/>
          </a:xfrm>
          <a:custGeom>
            <a:avLst/>
            <a:gdLst/>
            <a:ahLst/>
            <a:cxnLst/>
            <a:rect l="l" t="t" r="r" b="b"/>
            <a:pathLst>
              <a:path w="62538" h="62537" extrusionOk="0">
                <a:moveTo>
                  <a:pt x="27191" y="22960"/>
                </a:moveTo>
                <a:lnTo>
                  <a:pt x="27191" y="0"/>
                </a:lnTo>
                <a:lnTo>
                  <a:pt x="35650" y="23867"/>
                </a:lnTo>
                <a:lnTo>
                  <a:pt x="50454" y="8761"/>
                </a:lnTo>
                <a:lnTo>
                  <a:pt x="42901" y="28096"/>
                </a:lnTo>
                <a:lnTo>
                  <a:pt x="49245" y="25679"/>
                </a:lnTo>
                <a:lnTo>
                  <a:pt x="47130" y="30815"/>
                </a:lnTo>
                <a:lnTo>
                  <a:pt x="62538" y="31118"/>
                </a:lnTo>
                <a:lnTo>
                  <a:pt x="48641" y="39275"/>
                </a:lnTo>
                <a:lnTo>
                  <a:pt x="55287" y="47432"/>
                </a:lnTo>
                <a:lnTo>
                  <a:pt x="44411" y="45015"/>
                </a:lnTo>
                <a:lnTo>
                  <a:pt x="44713" y="59818"/>
                </a:lnTo>
                <a:lnTo>
                  <a:pt x="35650" y="47130"/>
                </a:lnTo>
                <a:lnTo>
                  <a:pt x="30816" y="57402"/>
                </a:lnTo>
                <a:lnTo>
                  <a:pt x="28097" y="46223"/>
                </a:lnTo>
                <a:lnTo>
                  <a:pt x="5741" y="62537"/>
                </a:lnTo>
                <a:lnTo>
                  <a:pt x="19336" y="41994"/>
                </a:lnTo>
                <a:lnTo>
                  <a:pt x="4532" y="41692"/>
                </a:lnTo>
                <a:lnTo>
                  <a:pt x="19034" y="35649"/>
                </a:lnTo>
                <a:lnTo>
                  <a:pt x="0" y="31118"/>
                </a:lnTo>
                <a:lnTo>
                  <a:pt x="20242" y="27794"/>
                </a:lnTo>
                <a:lnTo>
                  <a:pt x="5439" y="10876"/>
                </a:lnTo>
                <a:close/>
              </a:path>
            </a:pathLst>
          </a:custGeom>
          <a:solidFill>
            <a:schemeClr val="lt2"/>
          </a:solidFill>
          <a:ln>
            <a:noFill/>
          </a:ln>
        </p:spPr>
      </p:sp>
      <p:sp>
        <p:nvSpPr>
          <p:cNvPr id="184" name="Google Shape;184;p18"/>
          <p:cNvSpPr/>
          <p:nvPr/>
        </p:nvSpPr>
        <p:spPr>
          <a:xfrm>
            <a:off x="-534301" y="3391224"/>
            <a:ext cx="1254300" cy="1254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5" name="Google Shape;185;p18"/>
          <p:cNvGrpSpPr/>
          <p:nvPr/>
        </p:nvGrpSpPr>
        <p:grpSpPr>
          <a:xfrm>
            <a:off x="238641" y="2913473"/>
            <a:ext cx="327038" cy="785217"/>
            <a:chOff x="3549950" y="177450"/>
            <a:chExt cx="385340" cy="925200"/>
          </a:xfrm>
        </p:grpSpPr>
        <p:sp>
          <p:nvSpPr>
            <p:cNvPr id="186" name="Google Shape;186;p18"/>
            <p:cNvSpPr/>
            <p:nvPr/>
          </p:nvSpPr>
          <p:spPr>
            <a:xfrm>
              <a:off x="3549950" y="177450"/>
              <a:ext cx="77100" cy="77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8"/>
            <p:cNvSpPr/>
            <p:nvPr/>
          </p:nvSpPr>
          <p:spPr>
            <a:xfrm>
              <a:off x="3704070" y="254550"/>
              <a:ext cx="77100" cy="77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8"/>
            <p:cNvSpPr/>
            <p:nvPr/>
          </p:nvSpPr>
          <p:spPr>
            <a:xfrm>
              <a:off x="3858190" y="177450"/>
              <a:ext cx="77100" cy="77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8"/>
            <p:cNvSpPr/>
            <p:nvPr/>
          </p:nvSpPr>
          <p:spPr>
            <a:xfrm>
              <a:off x="3549950" y="331650"/>
              <a:ext cx="77100" cy="77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8"/>
            <p:cNvSpPr/>
            <p:nvPr/>
          </p:nvSpPr>
          <p:spPr>
            <a:xfrm>
              <a:off x="3704070" y="408750"/>
              <a:ext cx="77100" cy="77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8"/>
            <p:cNvSpPr/>
            <p:nvPr/>
          </p:nvSpPr>
          <p:spPr>
            <a:xfrm>
              <a:off x="3858190" y="331650"/>
              <a:ext cx="77100" cy="77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8"/>
            <p:cNvSpPr/>
            <p:nvPr/>
          </p:nvSpPr>
          <p:spPr>
            <a:xfrm>
              <a:off x="3549950" y="485850"/>
              <a:ext cx="77100" cy="77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8"/>
            <p:cNvSpPr/>
            <p:nvPr/>
          </p:nvSpPr>
          <p:spPr>
            <a:xfrm>
              <a:off x="3704070" y="562950"/>
              <a:ext cx="77100" cy="77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8"/>
            <p:cNvSpPr/>
            <p:nvPr/>
          </p:nvSpPr>
          <p:spPr>
            <a:xfrm>
              <a:off x="3858190" y="485850"/>
              <a:ext cx="77100" cy="77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8"/>
            <p:cNvSpPr/>
            <p:nvPr/>
          </p:nvSpPr>
          <p:spPr>
            <a:xfrm>
              <a:off x="3549950" y="640050"/>
              <a:ext cx="77100" cy="77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8"/>
            <p:cNvSpPr/>
            <p:nvPr/>
          </p:nvSpPr>
          <p:spPr>
            <a:xfrm>
              <a:off x="3704070" y="717150"/>
              <a:ext cx="77100" cy="77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8"/>
            <p:cNvSpPr/>
            <p:nvPr/>
          </p:nvSpPr>
          <p:spPr>
            <a:xfrm>
              <a:off x="3858190" y="640050"/>
              <a:ext cx="77100" cy="77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8"/>
            <p:cNvSpPr/>
            <p:nvPr/>
          </p:nvSpPr>
          <p:spPr>
            <a:xfrm>
              <a:off x="3549950" y="794250"/>
              <a:ext cx="77100" cy="77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18"/>
            <p:cNvSpPr/>
            <p:nvPr/>
          </p:nvSpPr>
          <p:spPr>
            <a:xfrm>
              <a:off x="3704070" y="871350"/>
              <a:ext cx="77100" cy="77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8"/>
            <p:cNvSpPr/>
            <p:nvPr/>
          </p:nvSpPr>
          <p:spPr>
            <a:xfrm>
              <a:off x="3858190" y="794250"/>
              <a:ext cx="77100" cy="77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8"/>
            <p:cNvSpPr/>
            <p:nvPr/>
          </p:nvSpPr>
          <p:spPr>
            <a:xfrm>
              <a:off x="3549950" y="948450"/>
              <a:ext cx="77100" cy="77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8"/>
            <p:cNvSpPr/>
            <p:nvPr/>
          </p:nvSpPr>
          <p:spPr>
            <a:xfrm>
              <a:off x="3704070" y="1025550"/>
              <a:ext cx="77100" cy="77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18"/>
            <p:cNvSpPr/>
            <p:nvPr/>
          </p:nvSpPr>
          <p:spPr>
            <a:xfrm>
              <a:off x="3858190" y="948450"/>
              <a:ext cx="77100" cy="77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4" name="Google Shape;204;p18"/>
          <p:cNvSpPr/>
          <p:nvPr/>
        </p:nvSpPr>
        <p:spPr>
          <a:xfrm rot="10800000" flipH="1">
            <a:off x="7354075" y="4611075"/>
            <a:ext cx="1076700" cy="1076700"/>
          </a:xfrm>
          <a:prstGeom prst="pie">
            <a:avLst>
              <a:gd name="adj1" fmla="val 0"/>
              <a:gd name="adj2" fmla="val 10799932"/>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205"/>
        <p:cNvGrpSpPr/>
        <p:nvPr/>
      </p:nvGrpSpPr>
      <p:grpSpPr>
        <a:xfrm>
          <a:off x="0" y="0"/>
          <a:ext cx="0" cy="0"/>
          <a:chOff x="0" y="0"/>
          <a:chExt cx="0" cy="0"/>
        </a:xfrm>
      </p:grpSpPr>
      <p:sp>
        <p:nvSpPr>
          <p:cNvPr id="206" name="Google Shape;206;p19"/>
          <p:cNvSpPr/>
          <p:nvPr/>
        </p:nvSpPr>
        <p:spPr>
          <a:xfrm flipH="1">
            <a:off x="8430774" y="3391224"/>
            <a:ext cx="1254300" cy="1254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7" name="Google Shape;207;p19"/>
          <p:cNvGrpSpPr/>
          <p:nvPr/>
        </p:nvGrpSpPr>
        <p:grpSpPr>
          <a:xfrm>
            <a:off x="207854" y="232498"/>
            <a:ext cx="327038" cy="785217"/>
            <a:chOff x="3549950" y="177450"/>
            <a:chExt cx="385340" cy="925200"/>
          </a:xfrm>
        </p:grpSpPr>
        <p:sp>
          <p:nvSpPr>
            <p:cNvPr id="208" name="Google Shape;208;p19"/>
            <p:cNvSpPr/>
            <p:nvPr/>
          </p:nvSpPr>
          <p:spPr>
            <a:xfrm>
              <a:off x="3549950" y="177450"/>
              <a:ext cx="77100" cy="77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19"/>
            <p:cNvSpPr/>
            <p:nvPr/>
          </p:nvSpPr>
          <p:spPr>
            <a:xfrm>
              <a:off x="3704070" y="254550"/>
              <a:ext cx="77100" cy="77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19"/>
            <p:cNvSpPr/>
            <p:nvPr/>
          </p:nvSpPr>
          <p:spPr>
            <a:xfrm>
              <a:off x="3858190" y="177450"/>
              <a:ext cx="77100" cy="77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9"/>
            <p:cNvSpPr/>
            <p:nvPr/>
          </p:nvSpPr>
          <p:spPr>
            <a:xfrm>
              <a:off x="3549950" y="331650"/>
              <a:ext cx="77100" cy="77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19"/>
            <p:cNvSpPr/>
            <p:nvPr/>
          </p:nvSpPr>
          <p:spPr>
            <a:xfrm>
              <a:off x="3704070" y="408750"/>
              <a:ext cx="77100" cy="77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19"/>
            <p:cNvSpPr/>
            <p:nvPr/>
          </p:nvSpPr>
          <p:spPr>
            <a:xfrm>
              <a:off x="3858190" y="331650"/>
              <a:ext cx="77100" cy="77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19"/>
            <p:cNvSpPr/>
            <p:nvPr/>
          </p:nvSpPr>
          <p:spPr>
            <a:xfrm>
              <a:off x="3549950" y="485850"/>
              <a:ext cx="77100" cy="77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19"/>
            <p:cNvSpPr/>
            <p:nvPr/>
          </p:nvSpPr>
          <p:spPr>
            <a:xfrm>
              <a:off x="3704070" y="562950"/>
              <a:ext cx="77100" cy="77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19"/>
            <p:cNvSpPr/>
            <p:nvPr/>
          </p:nvSpPr>
          <p:spPr>
            <a:xfrm>
              <a:off x="3858190" y="485850"/>
              <a:ext cx="77100" cy="77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19"/>
            <p:cNvSpPr/>
            <p:nvPr/>
          </p:nvSpPr>
          <p:spPr>
            <a:xfrm>
              <a:off x="3549950" y="640050"/>
              <a:ext cx="77100" cy="77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9"/>
            <p:cNvSpPr/>
            <p:nvPr/>
          </p:nvSpPr>
          <p:spPr>
            <a:xfrm>
              <a:off x="3704070" y="717150"/>
              <a:ext cx="77100" cy="77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19"/>
            <p:cNvSpPr/>
            <p:nvPr/>
          </p:nvSpPr>
          <p:spPr>
            <a:xfrm>
              <a:off x="3858190" y="640050"/>
              <a:ext cx="77100" cy="77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19"/>
            <p:cNvSpPr/>
            <p:nvPr/>
          </p:nvSpPr>
          <p:spPr>
            <a:xfrm>
              <a:off x="3549950" y="794250"/>
              <a:ext cx="77100" cy="77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19"/>
            <p:cNvSpPr/>
            <p:nvPr/>
          </p:nvSpPr>
          <p:spPr>
            <a:xfrm>
              <a:off x="3704070" y="871350"/>
              <a:ext cx="77100" cy="77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19"/>
            <p:cNvSpPr/>
            <p:nvPr/>
          </p:nvSpPr>
          <p:spPr>
            <a:xfrm>
              <a:off x="3858190" y="794250"/>
              <a:ext cx="77100" cy="77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9"/>
            <p:cNvSpPr/>
            <p:nvPr/>
          </p:nvSpPr>
          <p:spPr>
            <a:xfrm>
              <a:off x="3549950" y="948450"/>
              <a:ext cx="77100" cy="77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19"/>
            <p:cNvSpPr/>
            <p:nvPr/>
          </p:nvSpPr>
          <p:spPr>
            <a:xfrm>
              <a:off x="3704070" y="1025550"/>
              <a:ext cx="77100" cy="77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19"/>
            <p:cNvSpPr/>
            <p:nvPr/>
          </p:nvSpPr>
          <p:spPr>
            <a:xfrm>
              <a:off x="3858190" y="948450"/>
              <a:ext cx="77100" cy="77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0"/>
        <p:cNvGrpSpPr/>
        <p:nvPr/>
      </p:nvGrpSpPr>
      <p:grpSpPr>
        <a:xfrm>
          <a:off x="0" y="0"/>
          <a:ext cx="0" cy="0"/>
          <a:chOff x="0" y="0"/>
          <a:chExt cx="0" cy="0"/>
        </a:xfrm>
      </p:grpSpPr>
      <p:sp>
        <p:nvSpPr>
          <p:cNvPr id="21" name="Google Shape;21;p3"/>
          <p:cNvSpPr txBox="1">
            <a:spLocks noGrp="1"/>
          </p:cNvSpPr>
          <p:nvPr>
            <p:ph type="title"/>
          </p:nvPr>
        </p:nvSpPr>
        <p:spPr>
          <a:xfrm>
            <a:off x="2152350" y="2556363"/>
            <a:ext cx="4839300" cy="841800"/>
          </a:xfrm>
          <a:prstGeom prst="rect">
            <a:avLst/>
          </a:prstGeom>
          <a:ln>
            <a:noFill/>
          </a:ln>
        </p:spPr>
        <p:txBody>
          <a:bodyPr spcFirstLastPara="1" wrap="square" lIns="91425" tIns="91425" rIns="91425" bIns="91425" anchor="t" anchorCtr="0">
            <a:noAutofit/>
          </a:bodyPr>
          <a:lstStyle>
            <a:lvl1pPr lvl="0" algn="ctr">
              <a:spcBef>
                <a:spcPts val="0"/>
              </a:spcBef>
              <a:spcAft>
                <a:spcPts val="0"/>
              </a:spcAft>
              <a:buSzPts val="3600"/>
              <a:buNone/>
              <a:defRPr sz="4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22" name="Google Shape;22;p3"/>
          <p:cNvSpPr txBox="1">
            <a:spLocks noGrp="1"/>
          </p:cNvSpPr>
          <p:nvPr>
            <p:ph type="title" idx="2" hasCustomPrompt="1"/>
          </p:nvPr>
        </p:nvSpPr>
        <p:spPr>
          <a:xfrm>
            <a:off x="3594425" y="1271050"/>
            <a:ext cx="1931400" cy="12696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Clr>
                <a:schemeClr val="dk2"/>
              </a:buClr>
              <a:buSzPts val="6000"/>
              <a:buNone/>
              <a:defRPr sz="6000">
                <a:solidFill>
                  <a:schemeClr val="dk2"/>
                </a:solidFill>
              </a:defRPr>
            </a:lvl1pPr>
            <a:lvl2pPr lvl="1" algn="ctr" rtl="0">
              <a:spcBef>
                <a:spcPts val="0"/>
              </a:spcBef>
              <a:spcAft>
                <a:spcPts val="0"/>
              </a:spcAft>
              <a:buClr>
                <a:schemeClr val="dk2"/>
              </a:buClr>
              <a:buSzPts val="6000"/>
              <a:buNone/>
              <a:defRPr sz="6000">
                <a:solidFill>
                  <a:schemeClr val="dk2"/>
                </a:solidFill>
              </a:defRPr>
            </a:lvl2pPr>
            <a:lvl3pPr lvl="2" algn="ctr" rtl="0">
              <a:spcBef>
                <a:spcPts val="0"/>
              </a:spcBef>
              <a:spcAft>
                <a:spcPts val="0"/>
              </a:spcAft>
              <a:buClr>
                <a:schemeClr val="dk2"/>
              </a:buClr>
              <a:buSzPts val="6000"/>
              <a:buNone/>
              <a:defRPr sz="6000">
                <a:solidFill>
                  <a:schemeClr val="dk2"/>
                </a:solidFill>
              </a:defRPr>
            </a:lvl3pPr>
            <a:lvl4pPr lvl="3" algn="ctr" rtl="0">
              <a:spcBef>
                <a:spcPts val="0"/>
              </a:spcBef>
              <a:spcAft>
                <a:spcPts val="0"/>
              </a:spcAft>
              <a:buClr>
                <a:schemeClr val="dk2"/>
              </a:buClr>
              <a:buSzPts val="6000"/>
              <a:buNone/>
              <a:defRPr sz="6000">
                <a:solidFill>
                  <a:schemeClr val="dk2"/>
                </a:solidFill>
              </a:defRPr>
            </a:lvl4pPr>
            <a:lvl5pPr lvl="4" algn="ctr" rtl="0">
              <a:spcBef>
                <a:spcPts val="0"/>
              </a:spcBef>
              <a:spcAft>
                <a:spcPts val="0"/>
              </a:spcAft>
              <a:buClr>
                <a:schemeClr val="dk2"/>
              </a:buClr>
              <a:buSzPts val="6000"/>
              <a:buNone/>
              <a:defRPr sz="6000">
                <a:solidFill>
                  <a:schemeClr val="dk2"/>
                </a:solidFill>
              </a:defRPr>
            </a:lvl5pPr>
            <a:lvl6pPr lvl="5" algn="ctr" rtl="0">
              <a:spcBef>
                <a:spcPts val="0"/>
              </a:spcBef>
              <a:spcAft>
                <a:spcPts val="0"/>
              </a:spcAft>
              <a:buClr>
                <a:schemeClr val="dk2"/>
              </a:buClr>
              <a:buSzPts val="6000"/>
              <a:buNone/>
              <a:defRPr sz="6000">
                <a:solidFill>
                  <a:schemeClr val="dk2"/>
                </a:solidFill>
              </a:defRPr>
            </a:lvl6pPr>
            <a:lvl7pPr lvl="6" algn="ctr" rtl="0">
              <a:spcBef>
                <a:spcPts val="0"/>
              </a:spcBef>
              <a:spcAft>
                <a:spcPts val="0"/>
              </a:spcAft>
              <a:buClr>
                <a:schemeClr val="dk2"/>
              </a:buClr>
              <a:buSzPts val="6000"/>
              <a:buNone/>
              <a:defRPr sz="6000">
                <a:solidFill>
                  <a:schemeClr val="dk2"/>
                </a:solidFill>
              </a:defRPr>
            </a:lvl7pPr>
            <a:lvl8pPr lvl="7" algn="ctr" rtl="0">
              <a:spcBef>
                <a:spcPts val="0"/>
              </a:spcBef>
              <a:spcAft>
                <a:spcPts val="0"/>
              </a:spcAft>
              <a:buClr>
                <a:schemeClr val="dk2"/>
              </a:buClr>
              <a:buSzPts val="6000"/>
              <a:buNone/>
              <a:defRPr sz="6000">
                <a:solidFill>
                  <a:schemeClr val="dk2"/>
                </a:solidFill>
              </a:defRPr>
            </a:lvl8pPr>
            <a:lvl9pPr lvl="8" algn="ctr" rtl="0">
              <a:spcBef>
                <a:spcPts val="0"/>
              </a:spcBef>
              <a:spcAft>
                <a:spcPts val="0"/>
              </a:spcAft>
              <a:buClr>
                <a:schemeClr val="dk2"/>
              </a:buClr>
              <a:buSzPts val="6000"/>
              <a:buNone/>
              <a:defRPr sz="6000">
                <a:solidFill>
                  <a:schemeClr val="dk2"/>
                </a:solidFill>
              </a:defRPr>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50"/>
        <p:cNvGrpSpPr/>
        <p:nvPr/>
      </p:nvGrpSpPr>
      <p:grpSpPr>
        <a:xfrm>
          <a:off x="0" y="0"/>
          <a:ext cx="0" cy="0"/>
          <a:chOff x="0" y="0"/>
          <a:chExt cx="0" cy="0"/>
        </a:xfrm>
      </p:grpSpPr>
      <p:sp>
        <p:nvSpPr>
          <p:cNvPr id="51" name="Google Shape;51;p5"/>
          <p:cNvSpPr txBox="1">
            <a:spLocks noGrp="1"/>
          </p:cNvSpPr>
          <p:nvPr>
            <p:ph type="subTitle" idx="1"/>
          </p:nvPr>
        </p:nvSpPr>
        <p:spPr>
          <a:xfrm>
            <a:off x="1290750" y="2672122"/>
            <a:ext cx="2907600" cy="425700"/>
          </a:xfrm>
          <a:prstGeom prst="rect">
            <a:avLst/>
          </a:prstGeom>
        </p:spPr>
        <p:txBody>
          <a:bodyPr spcFirstLastPara="1" wrap="square" lIns="91425" tIns="91425" rIns="91425" bIns="91425" anchor="b" anchorCtr="0">
            <a:noAutofit/>
          </a:bodyPr>
          <a:lstStyle>
            <a:lvl1pPr lvl="0" algn="ctr">
              <a:lnSpc>
                <a:spcPct val="100000"/>
              </a:lnSpc>
              <a:spcBef>
                <a:spcPts val="0"/>
              </a:spcBef>
              <a:spcAft>
                <a:spcPts val="0"/>
              </a:spcAft>
              <a:buClr>
                <a:schemeClr val="dk2"/>
              </a:buClr>
              <a:buSzPts val="2400"/>
              <a:buFont typeface="Archivo Medium"/>
              <a:buNone/>
              <a:defRPr sz="2400">
                <a:solidFill>
                  <a:schemeClr val="dk2"/>
                </a:solidFill>
                <a:latin typeface="Archivo Medium"/>
                <a:ea typeface="Archivo Medium"/>
                <a:cs typeface="Archivo Medium"/>
                <a:sym typeface="Archivo Medium"/>
              </a:defRPr>
            </a:lvl1pPr>
            <a:lvl2pPr lvl="1" algn="ctr">
              <a:lnSpc>
                <a:spcPct val="100000"/>
              </a:lnSpc>
              <a:spcBef>
                <a:spcPts val="0"/>
              </a:spcBef>
              <a:spcAft>
                <a:spcPts val="0"/>
              </a:spcAft>
              <a:buClr>
                <a:schemeClr val="dk2"/>
              </a:buClr>
              <a:buSzPts val="2400"/>
              <a:buFont typeface="Archivo Medium"/>
              <a:buNone/>
              <a:defRPr sz="2400">
                <a:solidFill>
                  <a:schemeClr val="dk2"/>
                </a:solidFill>
                <a:latin typeface="Archivo Medium"/>
                <a:ea typeface="Archivo Medium"/>
                <a:cs typeface="Archivo Medium"/>
                <a:sym typeface="Archivo Medium"/>
              </a:defRPr>
            </a:lvl2pPr>
            <a:lvl3pPr lvl="2" algn="ctr">
              <a:lnSpc>
                <a:spcPct val="100000"/>
              </a:lnSpc>
              <a:spcBef>
                <a:spcPts val="0"/>
              </a:spcBef>
              <a:spcAft>
                <a:spcPts val="0"/>
              </a:spcAft>
              <a:buClr>
                <a:schemeClr val="dk2"/>
              </a:buClr>
              <a:buSzPts val="2400"/>
              <a:buFont typeface="Archivo Medium"/>
              <a:buNone/>
              <a:defRPr sz="2400">
                <a:solidFill>
                  <a:schemeClr val="dk2"/>
                </a:solidFill>
                <a:latin typeface="Archivo Medium"/>
                <a:ea typeface="Archivo Medium"/>
                <a:cs typeface="Archivo Medium"/>
                <a:sym typeface="Archivo Medium"/>
              </a:defRPr>
            </a:lvl3pPr>
            <a:lvl4pPr lvl="3" algn="ctr">
              <a:lnSpc>
                <a:spcPct val="100000"/>
              </a:lnSpc>
              <a:spcBef>
                <a:spcPts val="0"/>
              </a:spcBef>
              <a:spcAft>
                <a:spcPts val="0"/>
              </a:spcAft>
              <a:buClr>
                <a:schemeClr val="dk2"/>
              </a:buClr>
              <a:buSzPts val="2400"/>
              <a:buFont typeface="Archivo Medium"/>
              <a:buNone/>
              <a:defRPr sz="2400">
                <a:solidFill>
                  <a:schemeClr val="dk2"/>
                </a:solidFill>
                <a:latin typeface="Archivo Medium"/>
                <a:ea typeface="Archivo Medium"/>
                <a:cs typeface="Archivo Medium"/>
                <a:sym typeface="Archivo Medium"/>
              </a:defRPr>
            </a:lvl4pPr>
            <a:lvl5pPr lvl="4" algn="ctr">
              <a:lnSpc>
                <a:spcPct val="100000"/>
              </a:lnSpc>
              <a:spcBef>
                <a:spcPts val="0"/>
              </a:spcBef>
              <a:spcAft>
                <a:spcPts val="0"/>
              </a:spcAft>
              <a:buClr>
                <a:schemeClr val="dk2"/>
              </a:buClr>
              <a:buSzPts val="2400"/>
              <a:buFont typeface="Archivo Medium"/>
              <a:buNone/>
              <a:defRPr sz="2400">
                <a:solidFill>
                  <a:schemeClr val="dk2"/>
                </a:solidFill>
                <a:latin typeface="Archivo Medium"/>
                <a:ea typeface="Archivo Medium"/>
                <a:cs typeface="Archivo Medium"/>
                <a:sym typeface="Archivo Medium"/>
              </a:defRPr>
            </a:lvl5pPr>
            <a:lvl6pPr lvl="5" algn="ctr">
              <a:lnSpc>
                <a:spcPct val="100000"/>
              </a:lnSpc>
              <a:spcBef>
                <a:spcPts val="0"/>
              </a:spcBef>
              <a:spcAft>
                <a:spcPts val="0"/>
              </a:spcAft>
              <a:buClr>
                <a:schemeClr val="dk2"/>
              </a:buClr>
              <a:buSzPts val="2400"/>
              <a:buFont typeface="Archivo Medium"/>
              <a:buNone/>
              <a:defRPr sz="2400">
                <a:solidFill>
                  <a:schemeClr val="dk2"/>
                </a:solidFill>
                <a:latin typeface="Archivo Medium"/>
                <a:ea typeface="Archivo Medium"/>
                <a:cs typeface="Archivo Medium"/>
                <a:sym typeface="Archivo Medium"/>
              </a:defRPr>
            </a:lvl6pPr>
            <a:lvl7pPr lvl="6" algn="ctr">
              <a:lnSpc>
                <a:spcPct val="100000"/>
              </a:lnSpc>
              <a:spcBef>
                <a:spcPts val="0"/>
              </a:spcBef>
              <a:spcAft>
                <a:spcPts val="0"/>
              </a:spcAft>
              <a:buClr>
                <a:schemeClr val="dk2"/>
              </a:buClr>
              <a:buSzPts val="2400"/>
              <a:buFont typeface="Archivo Medium"/>
              <a:buNone/>
              <a:defRPr sz="2400">
                <a:solidFill>
                  <a:schemeClr val="dk2"/>
                </a:solidFill>
                <a:latin typeface="Archivo Medium"/>
                <a:ea typeface="Archivo Medium"/>
                <a:cs typeface="Archivo Medium"/>
                <a:sym typeface="Archivo Medium"/>
              </a:defRPr>
            </a:lvl7pPr>
            <a:lvl8pPr lvl="7" algn="ctr">
              <a:lnSpc>
                <a:spcPct val="100000"/>
              </a:lnSpc>
              <a:spcBef>
                <a:spcPts val="0"/>
              </a:spcBef>
              <a:spcAft>
                <a:spcPts val="0"/>
              </a:spcAft>
              <a:buClr>
                <a:schemeClr val="dk2"/>
              </a:buClr>
              <a:buSzPts val="2400"/>
              <a:buFont typeface="Archivo Medium"/>
              <a:buNone/>
              <a:defRPr sz="2400">
                <a:solidFill>
                  <a:schemeClr val="dk2"/>
                </a:solidFill>
                <a:latin typeface="Archivo Medium"/>
                <a:ea typeface="Archivo Medium"/>
                <a:cs typeface="Archivo Medium"/>
                <a:sym typeface="Archivo Medium"/>
              </a:defRPr>
            </a:lvl8pPr>
            <a:lvl9pPr lvl="8" algn="ctr">
              <a:lnSpc>
                <a:spcPct val="100000"/>
              </a:lnSpc>
              <a:spcBef>
                <a:spcPts val="0"/>
              </a:spcBef>
              <a:spcAft>
                <a:spcPts val="0"/>
              </a:spcAft>
              <a:buClr>
                <a:schemeClr val="dk2"/>
              </a:buClr>
              <a:buSzPts val="2400"/>
              <a:buFont typeface="Archivo Medium"/>
              <a:buNone/>
              <a:defRPr sz="2400">
                <a:solidFill>
                  <a:schemeClr val="dk2"/>
                </a:solidFill>
                <a:latin typeface="Archivo Medium"/>
                <a:ea typeface="Archivo Medium"/>
                <a:cs typeface="Archivo Medium"/>
                <a:sym typeface="Archivo Medium"/>
              </a:defRPr>
            </a:lvl9pPr>
          </a:lstStyle>
          <a:p>
            <a:endParaRPr/>
          </a:p>
        </p:txBody>
      </p:sp>
      <p:sp>
        <p:nvSpPr>
          <p:cNvPr id="52" name="Google Shape;52;p5"/>
          <p:cNvSpPr txBox="1">
            <a:spLocks noGrp="1"/>
          </p:cNvSpPr>
          <p:nvPr>
            <p:ph type="subTitle" idx="2"/>
          </p:nvPr>
        </p:nvSpPr>
        <p:spPr>
          <a:xfrm>
            <a:off x="4945625" y="2672122"/>
            <a:ext cx="2907600" cy="425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2"/>
              </a:buClr>
              <a:buSzPts val="2400"/>
              <a:buFont typeface="Archivo Medium"/>
              <a:buNone/>
              <a:defRPr sz="2400">
                <a:solidFill>
                  <a:schemeClr val="dk2"/>
                </a:solidFill>
                <a:latin typeface="Archivo Medium"/>
                <a:ea typeface="Archivo Medium"/>
                <a:cs typeface="Archivo Medium"/>
                <a:sym typeface="Archivo Medium"/>
              </a:defRPr>
            </a:lvl1pPr>
            <a:lvl2pPr lvl="1" algn="ctr" rtl="0">
              <a:lnSpc>
                <a:spcPct val="100000"/>
              </a:lnSpc>
              <a:spcBef>
                <a:spcPts val="0"/>
              </a:spcBef>
              <a:spcAft>
                <a:spcPts val="0"/>
              </a:spcAft>
              <a:buClr>
                <a:schemeClr val="dk2"/>
              </a:buClr>
              <a:buSzPts val="2400"/>
              <a:buFont typeface="Archivo Medium"/>
              <a:buNone/>
              <a:defRPr sz="2400">
                <a:solidFill>
                  <a:schemeClr val="dk2"/>
                </a:solidFill>
                <a:latin typeface="Archivo Medium"/>
                <a:ea typeface="Archivo Medium"/>
                <a:cs typeface="Archivo Medium"/>
                <a:sym typeface="Archivo Medium"/>
              </a:defRPr>
            </a:lvl2pPr>
            <a:lvl3pPr lvl="2" algn="ctr" rtl="0">
              <a:lnSpc>
                <a:spcPct val="100000"/>
              </a:lnSpc>
              <a:spcBef>
                <a:spcPts val="0"/>
              </a:spcBef>
              <a:spcAft>
                <a:spcPts val="0"/>
              </a:spcAft>
              <a:buClr>
                <a:schemeClr val="dk2"/>
              </a:buClr>
              <a:buSzPts val="2400"/>
              <a:buFont typeface="Archivo Medium"/>
              <a:buNone/>
              <a:defRPr sz="2400">
                <a:solidFill>
                  <a:schemeClr val="dk2"/>
                </a:solidFill>
                <a:latin typeface="Archivo Medium"/>
                <a:ea typeface="Archivo Medium"/>
                <a:cs typeface="Archivo Medium"/>
                <a:sym typeface="Archivo Medium"/>
              </a:defRPr>
            </a:lvl3pPr>
            <a:lvl4pPr lvl="3" algn="ctr" rtl="0">
              <a:lnSpc>
                <a:spcPct val="100000"/>
              </a:lnSpc>
              <a:spcBef>
                <a:spcPts val="0"/>
              </a:spcBef>
              <a:spcAft>
                <a:spcPts val="0"/>
              </a:spcAft>
              <a:buClr>
                <a:schemeClr val="dk2"/>
              </a:buClr>
              <a:buSzPts val="2400"/>
              <a:buFont typeface="Archivo Medium"/>
              <a:buNone/>
              <a:defRPr sz="2400">
                <a:solidFill>
                  <a:schemeClr val="dk2"/>
                </a:solidFill>
                <a:latin typeface="Archivo Medium"/>
                <a:ea typeface="Archivo Medium"/>
                <a:cs typeface="Archivo Medium"/>
                <a:sym typeface="Archivo Medium"/>
              </a:defRPr>
            </a:lvl4pPr>
            <a:lvl5pPr lvl="4" algn="ctr" rtl="0">
              <a:lnSpc>
                <a:spcPct val="100000"/>
              </a:lnSpc>
              <a:spcBef>
                <a:spcPts val="0"/>
              </a:spcBef>
              <a:spcAft>
                <a:spcPts val="0"/>
              </a:spcAft>
              <a:buClr>
                <a:schemeClr val="dk2"/>
              </a:buClr>
              <a:buSzPts val="2400"/>
              <a:buFont typeface="Archivo Medium"/>
              <a:buNone/>
              <a:defRPr sz="2400">
                <a:solidFill>
                  <a:schemeClr val="dk2"/>
                </a:solidFill>
                <a:latin typeface="Archivo Medium"/>
                <a:ea typeface="Archivo Medium"/>
                <a:cs typeface="Archivo Medium"/>
                <a:sym typeface="Archivo Medium"/>
              </a:defRPr>
            </a:lvl5pPr>
            <a:lvl6pPr lvl="5" algn="ctr" rtl="0">
              <a:lnSpc>
                <a:spcPct val="100000"/>
              </a:lnSpc>
              <a:spcBef>
                <a:spcPts val="0"/>
              </a:spcBef>
              <a:spcAft>
                <a:spcPts val="0"/>
              </a:spcAft>
              <a:buClr>
                <a:schemeClr val="dk2"/>
              </a:buClr>
              <a:buSzPts val="2400"/>
              <a:buFont typeface="Archivo Medium"/>
              <a:buNone/>
              <a:defRPr sz="2400">
                <a:solidFill>
                  <a:schemeClr val="dk2"/>
                </a:solidFill>
                <a:latin typeface="Archivo Medium"/>
                <a:ea typeface="Archivo Medium"/>
                <a:cs typeface="Archivo Medium"/>
                <a:sym typeface="Archivo Medium"/>
              </a:defRPr>
            </a:lvl6pPr>
            <a:lvl7pPr lvl="6" algn="ctr" rtl="0">
              <a:lnSpc>
                <a:spcPct val="100000"/>
              </a:lnSpc>
              <a:spcBef>
                <a:spcPts val="0"/>
              </a:spcBef>
              <a:spcAft>
                <a:spcPts val="0"/>
              </a:spcAft>
              <a:buClr>
                <a:schemeClr val="dk2"/>
              </a:buClr>
              <a:buSzPts val="2400"/>
              <a:buFont typeface="Archivo Medium"/>
              <a:buNone/>
              <a:defRPr sz="2400">
                <a:solidFill>
                  <a:schemeClr val="dk2"/>
                </a:solidFill>
                <a:latin typeface="Archivo Medium"/>
                <a:ea typeface="Archivo Medium"/>
                <a:cs typeface="Archivo Medium"/>
                <a:sym typeface="Archivo Medium"/>
              </a:defRPr>
            </a:lvl7pPr>
            <a:lvl8pPr lvl="7" algn="ctr" rtl="0">
              <a:lnSpc>
                <a:spcPct val="100000"/>
              </a:lnSpc>
              <a:spcBef>
                <a:spcPts val="0"/>
              </a:spcBef>
              <a:spcAft>
                <a:spcPts val="0"/>
              </a:spcAft>
              <a:buClr>
                <a:schemeClr val="dk2"/>
              </a:buClr>
              <a:buSzPts val="2400"/>
              <a:buFont typeface="Archivo Medium"/>
              <a:buNone/>
              <a:defRPr sz="2400">
                <a:solidFill>
                  <a:schemeClr val="dk2"/>
                </a:solidFill>
                <a:latin typeface="Archivo Medium"/>
                <a:ea typeface="Archivo Medium"/>
                <a:cs typeface="Archivo Medium"/>
                <a:sym typeface="Archivo Medium"/>
              </a:defRPr>
            </a:lvl8pPr>
            <a:lvl9pPr lvl="8" algn="ctr" rtl="0">
              <a:lnSpc>
                <a:spcPct val="100000"/>
              </a:lnSpc>
              <a:spcBef>
                <a:spcPts val="0"/>
              </a:spcBef>
              <a:spcAft>
                <a:spcPts val="0"/>
              </a:spcAft>
              <a:buClr>
                <a:schemeClr val="dk2"/>
              </a:buClr>
              <a:buSzPts val="2400"/>
              <a:buFont typeface="Archivo Medium"/>
              <a:buNone/>
              <a:defRPr sz="2400">
                <a:solidFill>
                  <a:schemeClr val="dk2"/>
                </a:solidFill>
                <a:latin typeface="Archivo Medium"/>
                <a:ea typeface="Archivo Medium"/>
                <a:cs typeface="Archivo Medium"/>
                <a:sym typeface="Archivo Medium"/>
              </a:defRPr>
            </a:lvl9pPr>
          </a:lstStyle>
          <a:p>
            <a:endParaRPr/>
          </a:p>
        </p:txBody>
      </p:sp>
      <p:sp>
        <p:nvSpPr>
          <p:cNvPr id="53" name="Google Shape;53;p5"/>
          <p:cNvSpPr txBox="1">
            <a:spLocks noGrp="1"/>
          </p:cNvSpPr>
          <p:nvPr>
            <p:ph type="subTitle" idx="3"/>
          </p:nvPr>
        </p:nvSpPr>
        <p:spPr>
          <a:xfrm>
            <a:off x="1290750" y="3037934"/>
            <a:ext cx="2907600" cy="10188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54" name="Google Shape;54;p5"/>
          <p:cNvSpPr txBox="1">
            <a:spLocks noGrp="1"/>
          </p:cNvSpPr>
          <p:nvPr>
            <p:ph type="subTitle" idx="4"/>
          </p:nvPr>
        </p:nvSpPr>
        <p:spPr>
          <a:xfrm>
            <a:off x="4945625" y="3037934"/>
            <a:ext cx="2907600" cy="10188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55" name="Google Shape;55;p5"/>
          <p:cNvSpPr txBox="1">
            <a:spLocks noGrp="1"/>
          </p:cNvSpPr>
          <p:nvPr>
            <p:ph type="title"/>
          </p:nvPr>
        </p:nvSpPr>
        <p:spPr>
          <a:xfrm>
            <a:off x="720000" y="445025"/>
            <a:ext cx="7704000" cy="5727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75"/>
        <p:cNvGrpSpPr/>
        <p:nvPr/>
      </p:nvGrpSpPr>
      <p:grpSpPr>
        <a:xfrm>
          <a:off x="0" y="0"/>
          <a:ext cx="0" cy="0"/>
          <a:chOff x="0" y="0"/>
          <a:chExt cx="0" cy="0"/>
        </a:xfrm>
      </p:grpSpPr>
      <p:sp>
        <p:nvSpPr>
          <p:cNvPr id="76" name="Google Shape;76;p8"/>
          <p:cNvSpPr txBox="1">
            <a:spLocks noGrp="1"/>
          </p:cNvSpPr>
          <p:nvPr>
            <p:ph type="title"/>
          </p:nvPr>
        </p:nvSpPr>
        <p:spPr>
          <a:xfrm>
            <a:off x="1388100" y="1307100"/>
            <a:ext cx="6367800" cy="2529300"/>
          </a:xfrm>
          <a:prstGeom prst="rect">
            <a:avLst/>
          </a:prstGeom>
          <a:ln>
            <a:noFill/>
          </a:ln>
        </p:spPr>
        <p:txBody>
          <a:bodyPr spcFirstLastPara="1" wrap="square" lIns="91425" tIns="91425" rIns="91425" bIns="91425" anchor="t" anchorCtr="0">
            <a:noAutofit/>
          </a:bodyPr>
          <a:lstStyle>
            <a:lvl1pPr lvl="0" algn="ctr">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77"/>
        <p:cNvGrpSpPr/>
        <p:nvPr/>
      </p:nvGrpSpPr>
      <p:grpSpPr>
        <a:xfrm>
          <a:off x="0" y="0"/>
          <a:ext cx="0" cy="0"/>
          <a:chOff x="0" y="0"/>
          <a:chExt cx="0" cy="0"/>
        </a:xfrm>
      </p:grpSpPr>
      <p:sp>
        <p:nvSpPr>
          <p:cNvPr id="78" name="Google Shape;78;p9"/>
          <p:cNvSpPr txBox="1">
            <a:spLocks noGrp="1"/>
          </p:cNvSpPr>
          <p:nvPr>
            <p:ph type="subTitle" idx="1"/>
          </p:nvPr>
        </p:nvSpPr>
        <p:spPr>
          <a:xfrm>
            <a:off x="720064" y="1732525"/>
            <a:ext cx="3597000" cy="23898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a:endParaRPr/>
          </a:p>
        </p:txBody>
      </p:sp>
      <p:sp>
        <p:nvSpPr>
          <p:cNvPr id="79" name="Google Shape;79;p9"/>
          <p:cNvSpPr txBox="1">
            <a:spLocks noGrp="1"/>
          </p:cNvSpPr>
          <p:nvPr>
            <p:ph type="title"/>
          </p:nvPr>
        </p:nvSpPr>
        <p:spPr>
          <a:xfrm>
            <a:off x="720000" y="445025"/>
            <a:ext cx="7704000" cy="5727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80" name="Google Shape;80;p9"/>
          <p:cNvSpPr txBox="1">
            <a:spLocks noGrp="1"/>
          </p:cNvSpPr>
          <p:nvPr>
            <p:ph type="subTitle" idx="2"/>
          </p:nvPr>
        </p:nvSpPr>
        <p:spPr>
          <a:xfrm>
            <a:off x="4826936" y="1732525"/>
            <a:ext cx="3597000" cy="23898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81"/>
        <p:cNvGrpSpPr/>
        <p:nvPr/>
      </p:nvGrpSpPr>
      <p:grpSpPr>
        <a:xfrm>
          <a:off x="0" y="0"/>
          <a:ext cx="0" cy="0"/>
          <a:chOff x="0" y="0"/>
          <a:chExt cx="0" cy="0"/>
        </a:xfrm>
      </p:grpSpPr>
      <p:sp>
        <p:nvSpPr>
          <p:cNvPr id="82" name="Google Shape;82;p10"/>
          <p:cNvSpPr txBox="1">
            <a:spLocks noGrp="1"/>
          </p:cNvSpPr>
          <p:nvPr>
            <p:ph type="title"/>
          </p:nvPr>
        </p:nvSpPr>
        <p:spPr>
          <a:xfrm>
            <a:off x="740550" y="3910025"/>
            <a:ext cx="7662900" cy="693900"/>
          </a:xfrm>
          <a:prstGeom prst="rect">
            <a:avLst/>
          </a:prstGeom>
          <a:solidFill>
            <a:schemeClr val="lt2"/>
          </a:solidFill>
          <a:ln>
            <a:noFill/>
          </a:ln>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83"/>
        <p:cNvGrpSpPr/>
        <p:nvPr/>
      </p:nvGrpSpPr>
      <p:grpSpPr>
        <a:xfrm>
          <a:off x="0" y="0"/>
          <a:ext cx="0" cy="0"/>
          <a:chOff x="0" y="0"/>
          <a:chExt cx="0" cy="0"/>
        </a:xfrm>
      </p:grpSpPr>
      <p:sp>
        <p:nvSpPr>
          <p:cNvPr id="84" name="Google Shape;84;p11"/>
          <p:cNvSpPr txBox="1">
            <a:spLocks noGrp="1"/>
          </p:cNvSpPr>
          <p:nvPr>
            <p:ph type="title" hasCustomPrompt="1"/>
          </p:nvPr>
        </p:nvSpPr>
        <p:spPr>
          <a:xfrm>
            <a:off x="1284000" y="1952850"/>
            <a:ext cx="6576000" cy="7995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6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85" name="Google Shape;85;p11"/>
          <p:cNvSpPr txBox="1">
            <a:spLocks noGrp="1"/>
          </p:cNvSpPr>
          <p:nvPr>
            <p:ph type="subTitle" idx="1"/>
          </p:nvPr>
        </p:nvSpPr>
        <p:spPr>
          <a:xfrm>
            <a:off x="1284000" y="2816250"/>
            <a:ext cx="6576000" cy="374400"/>
          </a:xfrm>
          <a:prstGeom prst="rect">
            <a:avLst/>
          </a:prstGeom>
          <a:ln>
            <a:noFill/>
          </a:ln>
        </p:spPr>
        <p:txBody>
          <a:bodyPr spcFirstLastPara="1" wrap="square" lIns="91425" tIns="91425" rIns="91425" bIns="91425" anchor="t" anchorCtr="0">
            <a:noAutofit/>
          </a:bodyPr>
          <a:lstStyle>
            <a:lvl1pPr lvl="0" algn="ctr" rtl="0">
              <a:lnSpc>
                <a:spcPct val="115000"/>
              </a:lnSpc>
              <a:spcBef>
                <a:spcPts val="0"/>
              </a:spcBef>
              <a:spcAft>
                <a:spcPts val="0"/>
              </a:spcAft>
              <a:buSzPts val="1600"/>
              <a:buNone/>
              <a:defRPr sz="1600"/>
            </a:lvl1pPr>
            <a:lvl2pPr lvl="1" algn="ctr" rtl="0">
              <a:lnSpc>
                <a:spcPct val="115000"/>
              </a:lnSpc>
              <a:spcBef>
                <a:spcPts val="0"/>
              </a:spcBef>
              <a:spcAft>
                <a:spcPts val="0"/>
              </a:spcAft>
              <a:buSzPts val="1600"/>
              <a:buNone/>
              <a:defRPr sz="1600"/>
            </a:lvl2pPr>
            <a:lvl3pPr lvl="2" algn="ctr" rtl="0">
              <a:lnSpc>
                <a:spcPct val="115000"/>
              </a:lnSpc>
              <a:spcBef>
                <a:spcPts val="0"/>
              </a:spcBef>
              <a:spcAft>
                <a:spcPts val="0"/>
              </a:spcAft>
              <a:buSzPts val="1600"/>
              <a:buNone/>
              <a:defRPr sz="1600"/>
            </a:lvl3pPr>
            <a:lvl4pPr lvl="3" algn="ctr" rtl="0">
              <a:lnSpc>
                <a:spcPct val="115000"/>
              </a:lnSpc>
              <a:spcBef>
                <a:spcPts val="0"/>
              </a:spcBef>
              <a:spcAft>
                <a:spcPts val="0"/>
              </a:spcAft>
              <a:buSzPts val="1600"/>
              <a:buNone/>
              <a:defRPr sz="1600"/>
            </a:lvl4pPr>
            <a:lvl5pPr lvl="4" algn="ctr" rtl="0">
              <a:lnSpc>
                <a:spcPct val="115000"/>
              </a:lnSpc>
              <a:spcBef>
                <a:spcPts val="0"/>
              </a:spcBef>
              <a:spcAft>
                <a:spcPts val="0"/>
              </a:spcAft>
              <a:buSzPts val="1600"/>
              <a:buNone/>
              <a:defRPr sz="1600"/>
            </a:lvl5pPr>
            <a:lvl6pPr lvl="5" algn="ctr" rtl="0">
              <a:lnSpc>
                <a:spcPct val="115000"/>
              </a:lnSpc>
              <a:spcBef>
                <a:spcPts val="0"/>
              </a:spcBef>
              <a:spcAft>
                <a:spcPts val="0"/>
              </a:spcAft>
              <a:buSzPts val="1600"/>
              <a:buNone/>
              <a:defRPr sz="1600"/>
            </a:lvl6pPr>
            <a:lvl7pPr lvl="6" algn="ctr" rtl="0">
              <a:lnSpc>
                <a:spcPct val="115000"/>
              </a:lnSpc>
              <a:spcBef>
                <a:spcPts val="0"/>
              </a:spcBef>
              <a:spcAft>
                <a:spcPts val="0"/>
              </a:spcAft>
              <a:buSzPts val="1600"/>
              <a:buNone/>
              <a:defRPr sz="1600"/>
            </a:lvl7pPr>
            <a:lvl8pPr lvl="7" algn="ctr" rtl="0">
              <a:lnSpc>
                <a:spcPct val="115000"/>
              </a:lnSpc>
              <a:spcBef>
                <a:spcPts val="0"/>
              </a:spcBef>
              <a:spcAft>
                <a:spcPts val="0"/>
              </a:spcAft>
              <a:buSzPts val="1600"/>
              <a:buNone/>
              <a:defRPr sz="1600"/>
            </a:lvl8pPr>
            <a:lvl9pPr lvl="8" algn="ctr" rtl="0">
              <a:lnSpc>
                <a:spcPct val="115000"/>
              </a:lnSpc>
              <a:spcBef>
                <a:spcPts val="0"/>
              </a:spcBef>
              <a:spcAft>
                <a:spcPts val="0"/>
              </a:spcAft>
              <a:buSzPts val="1600"/>
              <a:buNone/>
              <a:defRPr sz="16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86"/>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2">
  <p:cSld name="TITLE_AND_BODY_1">
    <p:spTree>
      <p:nvGrpSpPr>
        <p:cNvPr id="1" name="Shape 109"/>
        <p:cNvGrpSpPr/>
        <p:nvPr/>
      </p:nvGrpSpPr>
      <p:grpSpPr>
        <a:xfrm>
          <a:off x="0" y="0"/>
          <a:ext cx="0" cy="0"/>
          <a:chOff x="0" y="0"/>
          <a:chExt cx="0" cy="0"/>
        </a:xfrm>
      </p:grpSpPr>
      <p:sp>
        <p:nvSpPr>
          <p:cNvPr id="110" name="Google Shape;110;p14"/>
          <p:cNvSpPr txBox="1">
            <a:spLocks noGrp="1"/>
          </p:cNvSpPr>
          <p:nvPr>
            <p:ph type="title"/>
          </p:nvPr>
        </p:nvSpPr>
        <p:spPr>
          <a:xfrm>
            <a:off x="720000" y="445025"/>
            <a:ext cx="7704000" cy="5727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111" name="Google Shape;111;p14"/>
          <p:cNvSpPr/>
          <p:nvPr/>
        </p:nvSpPr>
        <p:spPr>
          <a:xfrm>
            <a:off x="-874975" y="3555300"/>
            <a:ext cx="1588200" cy="1588200"/>
          </a:xfrm>
          <a:prstGeom prst="donut">
            <a:avLst>
              <a:gd name="adj" fmla="val 18433"/>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2" name="Google Shape;112;p14"/>
          <p:cNvGrpSpPr/>
          <p:nvPr/>
        </p:nvGrpSpPr>
        <p:grpSpPr>
          <a:xfrm rot="5400000">
            <a:off x="8121091" y="3669180"/>
            <a:ext cx="874122" cy="254772"/>
            <a:chOff x="7267966" y="412105"/>
            <a:chExt cx="874122" cy="254772"/>
          </a:xfrm>
        </p:grpSpPr>
        <p:grpSp>
          <p:nvGrpSpPr>
            <p:cNvPr id="113" name="Google Shape;113;p14"/>
            <p:cNvGrpSpPr/>
            <p:nvPr/>
          </p:nvGrpSpPr>
          <p:grpSpPr>
            <a:xfrm>
              <a:off x="7267966" y="412105"/>
              <a:ext cx="254772" cy="254772"/>
              <a:chOff x="1080175" y="751470"/>
              <a:chExt cx="407700" cy="407700"/>
            </a:xfrm>
          </p:grpSpPr>
          <p:sp>
            <p:nvSpPr>
              <p:cNvPr id="114" name="Google Shape;114;p14"/>
              <p:cNvSpPr/>
              <p:nvPr/>
            </p:nvSpPr>
            <p:spPr>
              <a:xfrm>
                <a:off x="1080175" y="925175"/>
                <a:ext cx="407700" cy="603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4"/>
              <p:cNvSpPr/>
              <p:nvPr/>
            </p:nvSpPr>
            <p:spPr>
              <a:xfrm rot="5400000">
                <a:off x="1080144" y="925170"/>
                <a:ext cx="407700" cy="603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 name="Google Shape;116;p14"/>
            <p:cNvGrpSpPr/>
            <p:nvPr/>
          </p:nvGrpSpPr>
          <p:grpSpPr>
            <a:xfrm>
              <a:off x="7577641" y="412105"/>
              <a:ext cx="254772" cy="254772"/>
              <a:chOff x="1080175" y="751470"/>
              <a:chExt cx="407700" cy="407700"/>
            </a:xfrm>
          </p:grpSpPr>
          <p:sp>
            <p:nvSpPr>
              <p:cNvPr id="117" name="Google Shape;117;p14"/>
              <p:cNvSpPr/>
              <p:nvPr/>
            </p:nvSpPr>
            <p:spPr>
              <a:xfrm>
                <a:off x="1080175" y="925175"/>
                <a:ext cx="407700" cy="603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4"/>
              <p:cNvSpPr/>
              <p:nvPr/>
            </p:nvSpPr>
            <p:spPr>
              <a:xfrm rot="5400000">
                <a:off x="1080144" y="925170"/>
                <a:ext cx="407700" cy="603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 name="Google Shape;119;p14"/>
            <p:cNvGrpSpPr/>
            <p:nvPr/>
          </p:nvGrpSpPr>
          <p:grpSpPr>
            <a:xfrm>
              <a:off x="7887316" y="412105"/>
              <a:ext cx="254772" cy="254772"/>
              <a:chOff x="1080175" y="751470"/>
              <a:chExt cx="407700" cy="407700"/>
            </a:xfrm>
          </p:grpSpPr>
          <p:sp>
            <p:nvSpPr>
              <p:cNvPr id="120" name="Google Shape;120;p14"/>
              <p:cNvSpPr/>
              <p:nvPr/>
            </p:nvSpPr>
            <p:spPr>
              <a:xfrm>
                <a:off x="1080175" y="925175"/>
                <a:ext cx="407700" cy="603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4"/>
              <p:cNvSpPr/>
              <p:nvPr/>
            </p:nvSpPr>
            <p:spPr>
              <a:xfrm rot="5400000">
                <a:off x="1080144" y="925170"/>
                <a:ext cx="407700" cy="603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500"/>
              <a:buFont typeface="Archivo SemiBold"/>
              <a:buNone/>
              <a:defRPr sz="3500">
                <a:solidFill>
                  <a:schemeClr val="dk1"/>
                </a:solidFill>
                <a:latin typeface="Archivo SemiBold"/>
                <a:ea typeface="Archivo SemiBold"/>
                <a:cs typeface="Archivo SemiBold"/>
                <a:sym typeface="Archivo SemiBold"/>
              </a:defRPr>
            </a:lvl1pPr>
            <a:lvl2pPr lvl="1" rtl="0">
              <a:spcBef>
                <a:spcPts val="0"/>
              </a:spcBef>
              <a:spcAft>
                <a:spcPts val="0"/>
              </a:spcAft>
              <a:buClr>
                <a:schemeClr val="dk1"/>
              </a:buClr>
              <a:buSzPts val="3500"/>
              <a:buFont typeface="Archivo SemiBold"/>
              <a:buNone/>
              <a:defRPr sz="3500">
                <a:solidFill>
                  <a:schemeClr val="dk1"/>
                </a:solidFill>
                <a:latin typeface="Archivo SemiBold"/>
                <a:ea typeface="Archivo SemiBold"/>
                <a:cs typeface="Archivo SemiBold"/>
                <a:sym typeface="Archivo SemiBold"/>
              </a:defRPr>
            </a:lvl2pPr>
            <a:lvl3pPr lvl="2" rtl="0">
              <a:spcBef>
                <a:spcPts val="0"/>
              </a:spcBef>
              <a:spcAft>
                <a:spcPts val="0"/>
              </a:spcAft>
              <a:buClr>
                <a:schemeClr val="dk1"/>
              </a:buClr>
              <a:buSzPts val="3500"/>
              <a:buFont typeface="Archivo SemiBold"/>
              <a:buNone/>
              <a:defRPr sz="3500">
                <a:solidFill>
                  <a:schemeClr val="dk1"/>
                </a:solidFill>
                <a:latin typeface="Archivo SemiBold"/>
                <a:ea typeface="Archivo SemiBold"/>
                <a:cs typeface="Archivo SemiBold"/>
                <a:sym typeface="Archivo SemiBold"/>
              </a:defRPr>
            </a:lvl3pPr>
            <a:lvl4pPr lvl="3" rtl="0">
              <a:spcBef>
                <a:spcPts val="0"/>
              </a:spcBef>
              <a:spcAft>
                <a:spcPts val="0"/>
              </a:spcAft>
              <a:buClr>
                <a:schemeClr val="dk1"/>
              </a:buClr>
              <a:buSzPts val="3500"/>
              <a:buFont typeface="Archivo SemiBold"/>
              <a:buNone/>
              <a:defRPr sz="3500">
                <a:solidFill>
                  <a:schemeClr val="dk1"/>
                </a:solidFill>
                <a:latin typeface="Archivo SemiBold"/>
                <a:ea typeface="Archivo SemiBold"/>
                <a:cs typeface="Archivo SemiBold"/>
                <a:sym typeface="Archivo SemiBold"/>
              </a:defRPr>
            </a:lvl4pPr>
            <a:lvl5pPr lvl="4" rtl="0">
              <a:spcBef>
                <a:spcPts val="0"/>
              </a:spcBef>
              <a:spcAft>
                <a:spcPts val="0"/>
              </a:spcAft>
              <a:buClr>
                <a:schemeClr val="dk1"/>
              </a:buClr>
              <a:buSzPts val="3500"/>
              <a:buFont typeface="Archivo SemiBold"/>
              <a:buNone/>
              <a:defRPr sz="3500">
                <a:solidFill>
                  <a:schemeClr val="dk1"/>
                </a:solidFill>
                <a:latin typeface="Archivo SemiBold"/>
                <a:ea typeface="Archivo SemiBold"/>
                <a:cs typeface="Archivo SemiBold"/>
                <a:sym typeface="Archivo SemiBold"/>
              </a:defRPr>
            </a:lvl5pPr>
            <a:lvl6pPr lvl="5" rtl="0">
              <a:spcBef>
                <a:spcPts val="0"/>
              </a:spcBef>
              <a:spcAft>
                <a:spcPts val="0"/>
              </a:spcAft>
              <a:buClr>
                <a:schemeClr val="dk1"/>
              </a:buClr>
              <a:buSzPts val="3500"/>
              <a:buFont typeface="Archivo SemiBold"/>
              <a:buNone/>
              <a:defRPr sz="3500">
                <a:solidFill>
                  <a:schemeClr val="dk1"/>
                </a:solidFill>
                <a:latin typeface="Archivo SemiBold"/>
                <a:ea typeface="Archivo SemiBold"/>
                <a:cs typeface="Archivo SemiBold"/>
                <a:sym typeface="Archivo SemiBold"/>
              </a:defRPr>
            </a:lvl6pPr>
            <a:lvl7pPr lvl="6" rtl="0">
              <a:spcBef>
                <a:spcPts val="0"/>
              </a:spcBef>
              <a:spcAft>
                <a:spcPts val="0"/>
              </a:spcAft>
              <a:buClr>
                <a:schemeClr val="dk1"/>
              </a:buClr>
              <a:buSzPts val="3500"/>
              <a:buFont typeface="Archivo SemiBold"/>
              <a:buNone/>
              <a:defRPr sz="3500">
                <a:solidFill>
                  <a:schemeClr val="dk1"/>
                </a:solidFill>
                <a:latin typeface="Archivo SemiBold"/>
                <a:ea typeface="Archivo SemiBold"/>
                <a:cs typeface="Archivo SemiBold"/>
                <a:sym typeface="Archivo SemiBold"/>
              </a:defRPr>
            </a:lvl7pPr>
            <a:lvl8pPr lvl="7" rtl="0">
              <a:spcBef>
                <a:spcPts val="0"/>
              </a:spcBef>
              <a:spcAft>
                <a:spcPts val="0"/>
              </a:spcAft>
              <a:buClr>
                <a:schemeClr val="dk1"/>
              </a:buClr>
              <a:buSzPts val="3500"/>
              <a:buFont typeface="Archivo SemiBold"/>
              <a:buNone/>
              <a:defRPr sz="3500">
                <a:solidFill>
                  <a:schemeClr val="dk1"/>
                </a:solidFill>
                <a:latin typeface="Archivo SemiBold"/>
                <a:ea typeface="Archivo SemiBold"/>
                <a:cs typeface="Archivo SemiBold"/>
                <a:sym typeface="Archivo SemiBold"/>
              </a:defRPr>
            </a:lvl8pPr>
            <a:lvl9pPr lvl="8" rtl="0">
              <a:spcBef>
                <a:spcPts val="0"/>
              </a:spcBef>
              <a:spcAft>
                <a:spcPts val="0"/>
              </a:spcAft>
              <a:buClr>
                <a:schemeClr val="dk1"/>
              </a:buClr>
              <a:buSzPts val="3500"/>
              <a:buFont typeface="Archivo SemiBold"/>
              <a:buNone/>
              <a:defRPr sz="3500">
                <a:solidFill>
                  <a:schemeClr val="dk1"/>
                </a:solidFill>
                <a:latin typeface="Archivo SemiBold"/>
                <a:ea typeface="Archivo SemiBold"/>
                <a:cs typeface="Archivo SemiBold"/>
                <a:sym typeface="Archivo SemiBold"/>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1pPr>
            <a:lvl2pPr marL="914400" lvl="1" indent="-317500">
              <a:lnSpc>
                <a:spcPct val="100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2pPr>
            <a:lvl3pPr marL="1371600" lvl="2" indent="-317500">
              <a:lnSpc>
                <a:spcPct val="100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3pPr>
            <a:lvl4pPr marL="1828800" lvl="3" indent="-317500">
              <a:lnSpc>
                <a:spcPct val="100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4pPr>
            <a:lvl5pPr marL="2286000" lvl="4" indent="-317500">
              <a:lnSpc>
                <a:spcPct val="100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5pPr>
            <a:lvl6pPr marL="2743200" lvl="5" indent="-317500">
              <a:lnSpc>
                <a:spcPct val="100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6pPr>
            <a:lvl7pPr marL="3200400" lvl="6" indent="-317500">
              <a:lnSpc>
                <a:spcPct val="100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7pPr>
            <a:lvl8pPr marL="3657600" lvl="7" indent="-317500">
              <a:lnSpc>
                <a:spcPct val="100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8pPr>
            <a:lvl9pPr marL="4114800" lvl="8" indent="-317500">
              <a:lnSpc>
                <a:spcPct val="100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4" r:id="rId4"/>
    <p:sldLayoutId id="2147483655" r:id="rId5"/>
    <p:sldLayoutId id="2147483656" r:id="rId6"/>
    <p:sldLayoutId id="2147483657" r:id="rId7"/>
    <p:sldLayoutId id="2147483658" r:id="rId8"/>
    <p:sldLayoutId id="2147483660" r:id="rId9"/>
    <p:sldLayoutId id="2147483661" r:id="rId10"/>
    <p:sldLayoutId id="2147483664" r:id="rId11"/>
    <p:sldLayoutId id="2147483665"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9.xml"/><Relationship Id="rId5" Type="http://schemas.openxmlformats.org/officeDocument/2006/relationships/image" Target="../media/image14.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9.xm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9.xml"/><Relationship Id="rId5" Type="http://schemas.openxmlformats.org/officeDocument/2006/relationships/image" Target="../media/image22.png"/><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9.xml"/><Relationship Id="rId5" Type="http://schemas.openxmlformats.org/officeDocument/2006/relationships/image" Target="../media/image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9.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7" name="Google Shape;237;p23"/>
          <p:cNvSpPr/>
          <p:nvPr/>
        </p:nvSpPr>
        <p:spPr>
          <a:xfrm>
            <a:off x="-85426" y="3949818"/>
            <a:ext cx="1963800" cy="1963800"/>
          </a:xfrm>
          <a:prstGeom prst="donut">
            <a:avLst>
              <a:gd name="adj" fmla="val 18433"/>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8" name="Google Shape;238;p23"/>
          <p:cNvGrpSpPr/>
          <p:nvPr/>
        </p:nvGrpSpPr>
        <p:grpSpPr>
          <a:xfrm>
            <a:off x="507449" y="3259138"/>
            <a:ext cx="778050" cy="564500"/>
            <a:chOff x="7787100" y="4220750"/>
            <a:chExt cx="778050" cy="564500"/>
          </a:xfrm>
        </p:grpSpPr>
        <p:sp>
          <p:nvSpPr>
            <p:cNvPr id="239" name="Google Shape;239;p23"/>
            <p:cNvSpPr/>
            <p:nvPr/>
          </p:nvSpPr>
          <p:spPr>
            <a:xfrm>
              <a:off x="7787100" y="4664350"/>
              <a:ext cx="120900" cy="1209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3"/>
            <p:cNvSpPr/>
            <p:nvPr/>
          </p:nvSpPr>
          <p:spPr>
            <a:xfrm>
              <a:off x="8006150" y="4664350"/>
              <a:ext cx="120900" cy="1209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3"/>
            <p:cNvSpPr/>
            <p:nvPr/>
          </p:nvSpPr>
          <p:spPr>
            <a:xfrm>
              <a:off x="8225200" y="4664350"/>
              <a:ext cx="120900" cy="1209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3"/>
            <p:cNvSpPr/>
            <p:nvPr/>
          </p:nvSpPr>
          <p:spPr>
            <a:xfrm>
              <a:off x="8444250" y="4664350"/>
              <a:ext cx="120900" cy="1209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3"/>
            <p:cNvSpPr/>
            <p:nvPr/>
          </p:nvSpPr>
          <p:spPr>
            <a:xfrm>
              <a:off x="7891600" y="4442550"/>
              <a:ext cx="120900" cy="1209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3"/>
            <p:cNvSpPr/>
            <p:nvPr/>
          </p:nvSpPr>
          <p:spPr>
            <a:xfrm>
              <a:off x="8122175" y="4442550"/>
              <a:ext cx="120900" cy="1209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3"/>
            <p:cNvSpPr/>
            <p:nvPr/>
          </p:nvSpPr>
          <p:spPr>
            <a:xfrm>
              <a:off x="8352750" y="4442550"/>
              <a:ext cx="120900" cy="1209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3"/>
            <p:cNvSpPr/>
            <p:nvPr/>
          </p:nvSpPr>
          <p:spPr>
            <a:xfrm>
              <a:off x="8122175" y="4220750"/>
              <a:ext cx="120900" cy="1209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7" name="Google Shape;247;p23"/>
          <p:cNvGrpSpPr/>
          <p:nvPr/>
        </p:nvGrpSpPr>
        <p:grpSpPr>
          <a:xfrm rot="5400000">
            <a:off x="7248029" y="3823638"/>
            <a:ext cx="874122" cy="254772"/>
            <a:chOff x="7267966" y="412105"/>
            <a:chExt cx="874122" cy="254772"/>
          </a:xfrm>
        </p:grpSpPr>
        <p:grpSp>
          <p:nvGrpSpPr>
            <p:cNvPr id="248" name="Google Shape;248;p23"/>
            <p:cNvGrpSpPr/>
            <p:nvPr/>
          </p:nvGrpSpPr>
          <p:grpSpPr>
            <a:xfrm>
              <a:off x="7267966" y="412105"/>
              <a:ext cx="254772" cy="254772"/>
              <a:chOff x="1080175" y="751470"/>
              <a:chExt cx="407700" cy="407700"/>
            </a:xfrm>
          </p:grpSpPr>
          <p:sp>
            <p:nvSpPr>
              <p:cNvPr id="249" name="Google Shape;249;p23"/>
              <p:cNvSpPr/>
              <p:nvPr/>
            </p:nvSpPr>
            <p:spPr>
              <a:xfrm>
                <a:off x="1080175" y="925175"/>
                <a:ext cx="407700" cy="603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3"/>
              <p:cNvSpPr/>
              <p:nvPr/>
            </p:nvSpPr>
            <p:spPr>
              <a:xfrm rot="5400000">
                <a:off x="1080144" y="925170"/>
                <a:ext cx="407700" cy="603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1" name="Google Shape;251;p23"/>
            <p:cNvGrpSpPr/>
            <p:nvPr/>
          </p:nvGrpSpPr>
          <p:grpSpPr>
            <a:xfrm>
              <a:off x="7577641" y="412105"/>
              <a:ext cx="254772" cy="254772"/>
              <a:chOff x="1080175" y="751470"/>
              <a:chExt cx="407700" cy="407700"/>
            </a:xfrm>
          </p:grpSpPr>
          <p:sp>
            <p:nvSpPr>
              <p:cNvPr id="252" name="Google Shape;252;p23"/>
              <p:cNvSpPr/>
              <p:nvPr/>
            </p:nvSpPr>
            <p:spPr>
              <a:xfrm>
                <a:off x="1080175" y="925175"/>
                <a:ext cx="407700" cy="603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3"/>
              <p:cNvSpPr/>
              <p:nvPr/>
            </p:nvSpPr>
            <p:spPr>
              <a:xfrm rot="5400000">
                <a:off x="1080144" y="925170"/>
                <a:ext cx="407700" cy="603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4" name="Google Shape;254;p23"/>
            <p:cNvGrpSpPr/>
            <p:nvPr/>
          </p:nvGrpSpPr>
          <p:grpSpPr>
            <a:xfrm>
              <a:off x="7887316" y="412105"/>
              <a:ext cx="254772" cy="254772"/>
              <a:chOff x="1080175" y="751470"/>
              <a:chExt cx="407700" cy="407700"/>
            </a:xfrm>
          </p:grpSpPr>
          <p:sp>
            <p:nvSpPr>
              <p:cNvPr id="255" name="Google Shape;255;p23"/>
              <p:cNvSpPr/>
              <p:nvPr/>
            </p:nvSpPr>
            <p:spPr>
              <a:xfrm>
                <a:off x="1080175" y="925175"/>
                <a:ext cx="407700" cy="603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3"/>
              <p:cNvSpPr/>
              <p:nvPr/>
            </p:nvSpPr>
            <p:spPr>
              <a:xfrm rot="5400000">
                <a:off x="1080144" y="925170"/>
                <a:ext cx="407700" cy="603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57" name="Google Shape;257;p23"/>
          <p:cNvSpPr/>
          <p:nvPr/>
        </p:nvSpPr>
        <p:spPr>
          <a:xfrm>
            <a:off x="1336413" y="795638"/>
            <a:ext cx="254700" cy="2547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8" name="Google Shape;258;p23"/>
          <p:cNvGrpSpPr/>
          <p:nvPr/>
        </p:nvGrpSpPr>
        <p:grpSpPr>
          <a:xfrm>
            <a:off x="8056716" y="182623"/>
            <a:ext cx="327038" cy="785217"/>
            <a:chOff x="3549950" y="177450"/>
            <a:chExt cx="385340" cy="925200"/>
          </a:xfrm>
        </p:grpSpPr>
        <p:sp>
          <p:nvSpPr>
            <p:cNvPr id="259" name="Google Shape;259;p23"/>
            <p:cNvSpPr/>
            <p:nvPr/>
          </p:nvSpPr>
          <p:spPr>
            <a:xfrm>
              <a:off x="3549950" y="177450"/>
              <a:ext cx="77100" cy="77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3"/>
            <p:cNvSpPr/>
            <p:nvPr/>
          </p:nvSpPr>
          <p:spPr>
            <a:xfrm>
              <a:off x="3704070" y="254550"/>
              <a:ext cx="77100" cy="77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23"/>
            <p:cNvSpPr/>
            <p:nvPr/>
          </p:nvSpPr>
          <p:spPr>
            <a:xfrm>
              <a:off x="3858190" y="177450"/>
              <a:ext cx="77100" cy="77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3"/>
            <p:cNvSpPr/>
            <p:nvPr/>
          </p:nvSpPr>
          <p:spPr>
            <a:xfrm>
              <a:off x="3549950" y="331650"/>
              <a:ext cx="77100" cy="77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3"/>
            <p:cNvSpPr/>
            <p:nvPr/>
          </p:nvSpPr>
          <p:spPr>
            <a:xfrm>
              <a:off x="3704070" y="408750"/>
              <a:ext cx="77100" cy="77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23"/>
            <p:cNvSpPr/>
            <p:nvPr/>
          </p:nvSpPr>
          <p:spPr>
            <a:xfrm>
              <a:off x="3858190" y="331650"/>
              <a:ext cx="77100" cy="77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23"/>
            <p:cNvSpPr/>
            <p:nvPr/>
          </p:nvSpPr>
          <p:spPr>
            <a:xfrm>
              <a:off x="3549950" y="485850"/>
              <a:ext cx="77100" cy="77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23"/>
            <p:cNvSpPr/>
            <p:nvPr/>
          </p:nvSpPr>
          <p:spPr>
            <a:xfrm>
              <a:off x="3704070" y="562950"/>
              <a:ext cx="77100" cy="77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3"/>
            <p:cNvSpPr/>
            <p:nvPr/>
          </p:nvSpPr>
          <p:spPr>
            <a:xfrm>
              <a:off x="3858190" y="485850"/>
              <a:ext cx="77100" cy="77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3"/>
            <p:cNvSpPr/>
            <p:nvPr/>
          </p:nvSpPr>
          <p:spPr>
            <a:xfrm>
              <a:off x="3549950" y="640050"/>
              <a:ext cx="77100" cy="77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3"/>
            <p:cNvSpPr/>
            <p:nvPr/>
          </p:nvSpPr>
          <p:spPr>
            <a:xfrm>
              <a:off x="3704070" y="717150"/>
              <a:ext cx="77100" cy="77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3"/>
            <p:cNvSpPr/>
            <p:nvPr/>
          </p:nvSpPr>
          <p:spPr>
            <a:xfrm>
              <a:off x="3858190" y="640050"/>
              <a:ext cx="77100" cy="77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3"/>
            <p:cNvSpPr/>
            <p:nvPr/>
          </p:nvSpPr>
          <p:spPr>
            <a:xfrm>
              <a:off x="3549950" y="794250"/>
              <a:ext cx="77100" cy="77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3"/>
            <p:cNvSpPr/>
            <p:nvPr/>
          </p:nvSpPr>
          <p:spPr>
            <a:xfrm>
              <a:off x="3704070" y="871350"/>
              <a:ext cx="77100" cy="77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3"/>
            <p:cNvSpPr/>
            <p:nvPr/>
          </p:nvSpPr>
          <p:spPr>
            <a:xfrm>
              <a:off x="3858190" y="794250"/>
              <a:ext cx="77100" cy="77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3"/>
            <p:cNvSpPr/>
            <p:nvPr/>
          </p:nvSpPr>
          <p:spPr>
            <a:xfrm>
              <a:off x="3549950" y="948450"/>
              <a:ext cx="77100" cy="77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23"/>
            <p:cNvSpPr/>
            <p:nvPr/>
          </p:nvSpPr>
          <p:spPr>
            <a:xfrm>
              <a:off x="3704070" y="1025550"/>
              <a:ext cx="77100" cy="77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23"/>
            <p:cNvSpPr/>
            <p:nvPr/>
          </p:nvSpPr>
          <p:spPr>
            <a:xfrm>
              <a:off x="3858190" y="948450"/>
              <a:ext cx="77100" cy="77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 name="Subtitle 2">
            <a:extLst>
              <a:ext uri="{FF2B5EF4-FFF2-40B4-BE49-F238E27FC236}">
                <a16:creationId xmlns:a16="http://schemas.microsoft.com/office/drawing/2014/main" id="{DC1D6E87-69DA-1919-D22F-FD223BA573E4}"/>
              </a:ext>
            </a:extLst>
          </p:cNvPr>
          <p:cNvSpPr txBox="1">
            <a:spLocks/>
          </p:cNvSpPr>
          <p:nvPr/>
        </p:nvSpPr>
        <p:spPr>
          <a:xfrm>
            <a:off x="2889708" y="527603"/>
            <a:ext cx="5038145" cy="749604"/>
          </a:xfrm>
          <a:prstGeom prst="rect">
            <a:avLst/>
          </a:prstGeom>
        </p:spPr>
        <p:txBody>
          <a:bodyPr vert="horz" lIns="91440" tIns="45720" rIns="91440" bIns="45720" rtlCol="0">
            <a:normAutofit/>
          </a:bodyPr>
          <a:lstStyle>
            <a:lvl1pPr marL="0" indent="0" algn="ctr" defTabSz="914400" rtl="0" eaLnBrk="1" latinLnBrk="0" hangingPunct="1">
              <a:lnSpc>
                <a:spcPct val="112000"/>
              </a:lnSpc>
              <a:spcBef>
                <a:spcPts val="0"/>
              </a:spcBef>
              <a:spcAft>
                <a:spcPts val="0"/>
              </a:spcAft>
              <a:buFont typeface="Franklin Gothic Book" panose="020B0503020102020204" pitchFamily="34" charset="0"/>
              <a:buNone/>
              <a:defRPr sz="2300" kern="1200" baseline="0">
                <a:solidFill>
                  <a:schemeClr val="tx2"/>
                </a:solidFill>
                <a:latin typeface="+mn-lt"/>
                <a:ea typeface="+mn-ea"/>
                <a:cs typeface="+mn-cs"/>
              </a:defRPr>
            </a:lvl1pPr>
            <a:lvl2pPr marL="457200" indent="0" algn="ctr" defTabSz="914400" rtl="0" eaLnBrk="1" latinLnBrk="0" hangingPunct="1">
              <a:lnSpc>
                <a:spcPct val="94000"/>
              </a:lnSpc>
              <a:spcBef>
                <a:spcPts val="500"/>
              </a:spcBef>
              <a:spcAft>
                <a:spcPts val="200"/>
              </a:spcAft>
              <a:buFont typeface="Franklin Gothic Book" panose="020B0503020102020204" pitchFamily="34" charset="0"/>
              <a:buNone/>
              <a:defRPr sz="2000" i="1" kern="1200" baseline="0">
                <a:solidFill>
                  <a:schemeClr val="tx2"/>
                </a:solidFill>
                <a:latin typeface="+mn-lt"/>
                <a:ea typeface="+mn-ea"/>
                <a:cs typeface="+mn-cs"/>
              </a:defRPr>
            </a:lvl2pPr>
            <a:lvl3pPr marL="914400" indent="0" algn="ctr" defTabSz="914400" rtl="0" eaLnBrk="1" latinLnBrk="0" hangingPunct="1">
              <a:lnSpc>
                <a:spcPct val="94000"/>
              </a:lnSpc>
              <a:spcBef>
                <a:spcPts val="500"/>
              </a:spcBef>
              <a:spcAft>
                <a:spcPts val="200"/>
              </a:spcAft>
              <a:buFont typeface="Franklin Gothic Book" panose="020B0503020102020204" pitchFamily="34" charset="0"/>
              <a:buNone/>
              <a:defRPr sz="1800" kern="1200" baseline="0">
                <a:solidFill>
                  <a:schemeClr val="tx2"/>
                </a:solidFill>
                <a:latin typeface="+mn-lt"/>
                <a:ea typeface="+mn-ea"/>
                <a:cs typeface="+mn-cs"/>
              </a:defRPr>
            </a:lvl3pPr>
            <a:lvl4pPr marL="13716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4pPr>
            <a:lvl5pPr marL="18288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5pPr>
            <a:lvl6pPr marL="22860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6pPr>
            <a:lvl7pPr marL="27432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7pPr>
            <a:lvl8pPr marL="32004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8pPr>
            <a:lvl9pPr marL="36576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9pPr>
          </a:lstStyle>
          <a:p>
            <a:pPr defTabSz="1042416">
              <a:lnSpc>
                <a:spcPct val="102000"/>
              </a:lnSpc>
              <a:spcAft>
                <a:spcPts val="600"/>
              </a:spcAft>
            </a:pPr>
            <a:r>
              <a:rPr lang="en-US" sz="1600" b="1" kern="1200" baseline="0" dirty="0">
                <a:solidFill>
                  <a:schemeClr val="bg2"/>
                </a:solidFill>
                <a:latin typeface="+mn-lt"/>
                <a:ea typeface="+mn-ea"/>
                <a:cs typeface="+mn-cs"/>
              </a:rPr>
              <a:t>TRƯỜNG</a:t>
            </a:r>
            <a:r>
              <a:rPr lang="en-US" sz="1600" b="1" kern="1200" baseline="0" dirty="0">
                <a:solidFill>
                  <a:schemeClr val="tx2"/>
                </a:solidFill>
                <a:latin typeface="+mn-lt"/>
                <a:ea typeface="+mn-ea"/>
                <a:cs typeface="+mn-cs"/>
              </a:rPr>
              <a:t> </a:t>
            </a:r>
            <a:r>
              <a:rPr lang="en-US" sz="1600" b="1" kern="1200" baseline="0" dirty="0">
                <a:solidFill>
                  <a:schemeClr val="bg1">
                    <a:lumMod val="25000"/>
                  </a:schemeClr>
                </a:solidFill>
                <a:latin typeface="+mn-lt"/>
                <a:ea typeface="+mn-ea"/>
                <a:cs typeface="+mn-cs"/>
              </a:rPr>
              <a:t>ĐẠI HỌC </a:t>
            </a:r>
            <a:r>
              <a:rPr lang="en-US" sz="1600" b="1" kern="1200" baseline="0" dirty="0">
                <a:solidFill>
                  <a:srgbClr val="00B050"/>
                </a:solidFill>
                <a:latin typeface="+mn-lt"/>
                <a:ea typeface="+mn-ea"/>
                <a:cs typeface="+mn-cs"/>
              </a:rPr>
              <a:t>TÀI NGUYÊN </a:t>
            </a:r>
            <a:r>
              <a:rPr lang="en-US" sz="1600" b="1" kern="1200" baseline="0" dirty="0">
                <a:solidFill>
                  <a:schemeClr val="bg1">
                    <a:lumMod val="25000"/>
                  </a:schemeClr>
                </a:solidFill>
                <a:latin typeface="+mn-lt"/>
                <a:ea typeface="+mn-ea"/>
                <a:cs typeface="+mn-cs"/>
              </a:rPr>
              <a:t>&amp;</a:t>
            </a:r>
            <a:r>
              <a:rPr lang="en-US" sz="1600" b="1" kern="1200" baseline="0" dirty="0">
                <a:solidFill>
                  <a:schemeClr val="tx2"/>
                </a:solidFill>
                <a:latin typeface="+mn-lt"/>
                <a:ea typeface="+mn-ea"/>
                <a:cs typeface="+mn-cs"/>
              </a:rPr>
              <a:t> </a:t>
            </a:r>
            <a:r>
              <a:rPr lang="en-US" sz="1600" b="1" kern="1200" baseline="0" dirty="0">
                <a:solidFill>
                  <a:srgbClr val="00B050"/>
                </a:solidFill>
                <a:latin typeface="+mn-lt"/>
                <a:ea typeface="+mn-ea"/>
                <a:cs typeface="+mn-cs"/>
              </a:rPr>
              <a:t>MÔI TRƯỜNG</a:t>
            </a:r>
            <a:r>
              <a:rPr lang="vi-VN" sz="1600" b="1" kern="1200" baseline="0" dirty="0">
                <a:solidFill>
                  <a:srgbClr val="00B050"/>
                </a:solidFill>
                <a:latin typeface="+mn-lt"/>
                <a:ea typeface="+mn-ea"/>
                <a:cs typeface="+mn-cs"/>
              </a:rPr>
              <a:t> </a:t>
            </a:r>
          </a:p>
          <a:p>
            <a:pPr defTabSz="1042416">
              <a:lnSpc>
                <a:spcPct val="102000"/>
              </a:lnSpc>
              <a:spcAft>
                <a:spcPts val="600"/>
              </a:spcAft>
            </a:pPr>
            <a:r>
              <a:rPr lang="en-US" sz="1600" b="1" kern="1200" baseline="0" dirty="0">
                <a:solidFill>
                  <a:schemeClr val="bg2"/>
                </a:solidFill>
                <a:latin typeface="+mn-lt"/>
                <a:ea typeface="+mn-ea"/>
                <a:cs typeface="+mn-cs"/>
              </a:rPr>
              <a:t>THÀNH PHỐ HỒ CHÍ MINH</a:t>
            </a:r>
            <a:endParaRPr lang="en-US" sz="1600" b="1" dirty="0">
              <a:solidFill>
                <a:schemeClr val="bg2"/>
              </a:solidFill>
            </a:endParaRPr>
          </a:p>
        </p:txBody>
      </p:sp>
      <p:sp>
        <p:nvSpPr>
          <p:cNvPr id="2" name="Title 1"/>
          <p:cNvSpPr>
            <a:spLocks noGrp="1"/>
          </p:cNvSpPr>
          <p:nvPr>
            <p:ph type="ctrTitle"/>
          </p:nvPr>
        </p:nvSpPr>
        <p:spPr>
          <a:xfrm>
            <a:off x="149629" y="1742567"/>
            <a:ext cx="9144000" cy="1181084"/>
          </a:xfrm>
        </p:spPr>
        <p:txBody>
          <a:bodyPr/>
          <a:lstStyle/>
          <a:p>
            <a:r>
              <a:rPr lang="en-US" sz="5000" b="1" kern="1200" cap="all" dirty="0">
                <a:solidFill>
                  <a:schemeClr val="bg1">
                    <a:lumMod val="25000"/>
                  </a:schemeClr>
                </a:solidFill>
                <a:effectLst>
                  <a:glow rad="139700">
                    <a:schemeClr val="accent3">
                      <a:satMod val="175000"/>
                      <a:alpha val="40000"/>
                    </a:schemeClr>
                  </a:glow>
                </a:effectLst>
                <a:latin typeface="+mn-lt"/>
                <a:ea typeface="Open Sans" panose="020B0606030504020204" pitchFamily="34" charset="0"/>
                <a:cs typeface="Open Sans" panose="020B0606030504020204" pitchFamily="34" charset="0"/>
              </a:rPr>
              <a:t>BÁO CÁO </a:t>
            </a:r>
            <a:r>
              <a:rPr lang="vi-VN" sz="5000" b="1" kern="1200" cap="all" dirty="0">
                <a:solidFill>
                  <a:schemeClr val="bg1">
                    <a:lumMod val="25000"/>
                  </a:schemeClr>
                </a:solidFill>
                <a:effectLst>
                  <a:glow rad="139700">
                    <a:schemeClr val="accent3">
                      <a:satMod val="175000"/>
                      <a:alpha val="40000"/>
                    </a:schemeClr>
                  </a:glow>
                </a:effectLst>
                <a:latin typeface="+mn-lt"/>
                <a:ea typeface="Open Sans" panose="020B0606030504020204" pitchFamily="34" charset="0"/>
                <a:cs typeface="Open Sans" panose="020B0606030504020204" pitchFamily="34" charset="0"/>
              </a:rPr>
              <a:t>THỰC TẬP</a:t>
            </a:r>
          </a:p>
        </p:txBody>
      </p:sp>
      <p:pic>
        <p:nvPicPr>
          <p:cNvPr id="45" name="Picture 2" descr="Review Trường Đại học Tài nguyên và Môi trường TPHCM (HCMUNRE) có tốt không?">
            <a:extLst>
              <a:ext uri="{FF2B5EF4-FFF2-40B4-BE49-F238E27FC236}">
                <a16:creationId xmlns:a16="http://schemas.microsoft.com/office/drawing/2014/main" id="{FCEDD6F7-CEA4-14E4-D621-FCCFA8E657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06086" y="294013"/>
            <a:ext cx="1054759" cy="1054758"/>
          </a:xfrm>
          <a:prstGeom prst="rect">
            <a:avLst/>
          </a:prstGeom>
          <a:noFill/>
          <a:extLst>
            <a:ext uri="{909E8E84-426E-40DD-AFC4-6F175D3DCCD1}">
              <a14:hiddenFill xmlns:a14="http://schemas.microsoft.com/office/drawing/2010/main">
                <a:solidFill>
                  <a:srgbClr val="FFFFFF"/>
                </a:solidFill>
              </a14:hiddenFill>
            </a:ext>
          </a:extLst>
        </p:spPr>
      </p:pic>
      <p:sp>
        <p:nvSpPr>
          <p:cNvPr id="46" name="TextBox 45">
            <a:extLst>
              <a:ext uri="{FF2B5EF4-FFF2-40B4-BE49-F238E27FC236}">
                <a16:creationId xmlns:a16="http://schemas.microsoft.com/office/drawing/2014/main" id="{91AFA8DC-87D1-8E48-76DD-F8E3C72F9FC8}"/>
              </a:ext>
            </a:extLst>
          </p:cNvPr>
          <p:cNvSpPr txBox="1"/>
          <p:nvPr/>
        </p:nvSpPr>
        <p:spPr>
          <a:xfrm>
            <a:off x="1809297" y="3046502"/>
            <a:ext cx="6846206" cy="1554272"/>
          </a:xfrm>
          <a:prstGeom prst="rect">
            <a:avLst/>
          </a:prstGeom>
          <a:noFill/>
        </p:spPr>
        <p:txBody>
          <a:bodyPr wrap="square" rtlCol="0">
            <a:spAutoFit/>
          </a:bodyPr>
          <a:lstStyle/>
          <a:p>
            <a:pPr defTabSz="521208">
              <a:spcAft>
                <a:spcPts val="600"/>
              </a:spcAft>
            </a:pPr>
            <a:r>
              <a:rPr lang="en-US" sz="2000" b="1" kern="1200" dirty="0" err="1" smtClean="0">
                <a:solidFill>
                  <a:srgbClr val="002060"/>
                </a:solidFill>
                <a:latin typeface="+mn-lt"/>
                <a:ea typeface="+mn-ea"/>
                <a:cs typeface="+mn-cs"/>
              </a:rPr>
              <a:t>Giảng</a:t>
            </a:r>
            <a:r>
              <a:rPr lang="en-US" sz="2000" b="1" kern="1200" dirty="0" smtClean="0">
                <a:solidFill>
                  <a:srgbClr val="002060"/>
                </a:solidFill>
                <a:latin typeface="+mn-lt"/>
                <a:ea typeface="+mn-ea"/>
                <a:cs typeface="+mn-cs"/>
              </a:rPr>
              <a:t> </a:t>
            </a:r>
            <a:r>
              <a:rPr lang="en-US" sz="2000" b="1" kern="1200" dirty="0" err="1" smtClean="0">
                <a:solidFill>
                  <a:srgbClr val="002060"/>
                </a:solidFill>
                <a:latin typeface="+mn-lt"/>
                <a:ea typeface="+mn-ea"/>
                <a:cs typeface="+mn-cs"/>
              </a:rPr>
              <a:t>viên</a:t>
            </a:r>
            <a:r>
              <a:rPr lang="en-US" sz="2000" b="1" kern="1200" dirty="0" smtClean="0">
                <a:solidFill>
                  <a:srgbClr val="002060"/>
                </a:solidFill>
                <a:latin typeface="+mn-lt"/>
                <a:ea typeface="+mn-ea"/>
                <a:cs typeface="+mn-cs"/>
              </a:rPr>
              <a:t> </a:t>
            </a:r>
            <a:r>
              <a:rPr lang="en-US" sz="2000" b="1" kern="1200" dirty="0" err="1" smtClean="0">
                <a:solidFill>
                  <a:srgbClr val="002060"/>
                </a:solidFill>
                <a:latin typeface="+mn-lt"/>
                <a:ea typeface="+mn-ea"/>
                <a:cs typeface="+mn-cs"/>
              </a:rPr>
              <a:t>hướng</a:t>
            </a:r>
            <a:r>
              <a:rPr lang="en-US" sz="2000" b="1" kern="1200" dirty="0" smtClean="0">
                <a:solidFill>
                  <a:srgbClr val="002060"/>
                </a:solidFill>
                <a:latin typeface="+mn-lt"/>
                <a:ea typeface="+mn-ea"/>
                <a:cs typeface="+mn-cs"/>
              </a:rPr>
              <a:t> </a:t>
            </a:r>
            <a:r>
              <a:rPr lang="en-US" sz="2000" b="1" kern="1200" dirty="0" err="1" smtClean="0">
                <a:solidFill>
                  <a:srgbClr val="002060"/>
                </a:solidFill>
                <a:latin typeface="+mn-lt"/>
                <a:ea typeface="+mn-ea"/>
                <a:cs typeface="+mn-cs"/>
              </a:rPr>
              <a:t>dẫn</a:t>
            </a:r>
            <a:r>
              <a:rPr lang="en-US" sz="2000" b="1" kern="1200" dirty="0" smtClean="0">
                <a:solidFill>
                  <a:srgbClr val="002060"/>
                </a:solidFill>
                <a:latin typeface="+mn-lt"/>
                <a:ea typeface="+mn-ea"/>
                <a:cs typeface="+mn-cs"/>
              </a:rPr>
              <a:t>: THS.</a:t>
            </a:r>
            <a:r>
              <a:rPr lang="vi-VN" sz="2000" b="1" kern="1200" dirty="0" smtClean="0">
                <a:solidFill>
                  <a:srgbClr val="002060"/>
                </a:solidFill>
                <a:latin typeface="+mn-lt"/>
                <a:ea typeface="+mn-ea"/>
                <a:cs typeface="+mn-cs"/>
              </a:rPr>
              <a:t>Nguyễn Thanh </a:t>
            </a:r>
            <a:r>
              <a:rPr lang="en-US" sz="2000" b="1" kern="1200" dirty="0" err="1" smtClean="0">
                <a:solidFill>
                  <a:srgbClr val="002060"/>
                </a:solidFill>
                <a:latin typeface="+mn-lt"/>
                <a:ea typeface="+mn-ea"/>
                <a:cs typeface="+mn-cs"/>
              </a:rPr>
              <a:t>Truyền</a:t>
            </a:r>
            <a:endParaRPr lang="en-US" sz="2000" b="1" kern="1200" dirty="0" smtClean="0">
              <a:solidFill>
                <a:srgbClr val="002060"/>
              </a:solidFill>
              <a:latin typeface="+mn-lt"/>
              <a:ea typeface="+mn-ea"/>
              <a:cs typeface="+mn-cs"/>
            </a:endParaRPr>
          </a:p>
          <a:p>
            <a:pPr defTabSz="521208">
              <a:spcAft>
                <a:spcPts val="600"/>
              </a:spcAft>
            </a:pPr>
            <a:r>
              <a:rPr lang="en-US" sz="2000" b="1" kern="1200" dirty="0" err="1" smtClean="0">
                <a:solidFill>
                  <a:srgbClr val="002060"/>
                </a:solidFill>
                <a:latin typeface="+mn-lt"/>
                <a:ea typeface="+mn-ea"/>
                <a:cs typeface="+mn-cs"/>
              </a:rPr>
              <a:t>Sinh</a:t>
            </a:r>
            <a:r>
              <a:rPr lang="en-US" sz="2000" b="1" kern="1200" dirty="0" smtClean="0">
                <a:solidFill>
                  <a:srgbClr val="002060"/>
                </a:solidFill>
                <a:latin typeface="+mn-lt"/>
                <a:ea typeface="+mn-ea"/>
                <a:cs typeface="+mn-cs"/>
              </a:rPr>
              <a:t> </a:t>
            </a:r>
            <a:r>
              <a:rPr lang="en-US" sz="2000" b="1" kern="1200" dirty="0" err="1" smtClean="0">
                <a:solidFill>
                  <a:srgbClr val="002060"/>
                </a:solidFill>
                <a:latin typeface="+mn-lt"/>
                <a:ea typeface="+mn-ea"/>
                <a:cs typeface="+mn-cs"/>
              </a:rPr>
              <a:t>viên</a:t>
            </a:r>
            <a:r>
              <a:rPr lang="en-US" sz="2000" b="1" kern="1200" dirty="0" smtClean="0">
                <a:solidFill>
                  <a:srgbClr val="002060"/>
                </a:solidFill>
                <a:latin typeface="+mn-lt"/>
                <a:ea typeface="+mn-ea"/>
                <a:cs typeface="+mn-cs"/>
              </a:rPr>
              <a:t> </a:t>
            </a:r>
            <a:r>
              <a:rPr lang="en-US" sz="2000" b="1" kern="1200" dirty="0" err="1" smtClean="0">
                <a:solidFill>
                  <a:srgbClr val="002060"/>
                </a:solidFill>
                <a:latin typeface="+mn-lt"/>
                <a:ea typeface="+mn-ea"/>
                <a:cs typeface="+mn-cs"/>
              </a:rPr>
              <a:t>thực</a:t>
            </a:r>
            <a:r>
              <a:rPr lang="en-US" sz="2000" b="1" kern="1200" dirty="0" smtClean="0">
                <a:solidFill>
                  <a:srgbClr val="002060"/>
                </a:solidFill>
                <a:latin typeface="+mn-lt"/>
                <a:ea typeface="+mn-ea"/>
                <a:cs typeface="+mn-cs"/>
              </a:rPr>
              <a:t> </a:t>
            </a:r>
            <a:r>
              <a:rPr lang="en-US" sz="2000" b="1" kern="1200" dirty="0" err="1" smtClean="0">
                <a:solidFill>
                  <a:srgbClr val="002060"/>
                </a:solidFill>
                <a:latin typeface="+mn-lt"/>
                <a:ea typeface="+mn-ea"/>
                <a:cs typeface="+mn-cs"/>
              </a:rPr>
              <a:t>hiện</a:t>
            </a:r>
            <a:r>
              <a:rPr lang="en-US" sz="2000" b="1" kern="1200" dirty="0" smtClean="0">
                <a:solidFill>
                  <a:srgbClr val="002060"/>
                </a:solidFill>
                <a:latin typeface="+mn-lt"/>
                <a:ea typeface="+mn-ea"/>
                <a:cs typeface="+mn-cs"/>
              </a:rPr>
              <a:t>: </a:t>
            </a:r>
            <a:r>
              <a:rPr lang="en-US" sz="2000" b="1" kern="1200" dirty="0" err="1" smtClean="0">
                <a:solidFill>
                  <a:srgbClr val="002060"/>
                </a:solidFill>
                <a:latin typeface="+mn-lt"/>
                <a:ea typeface="+mn-ea"/>
                <a:cs typeface="+mn-cs"/>
              </a:rPr>
              <a:t>Võ</a:t>
            </a:r>
            <a:r>
              <a:rPr lang="en-US" sz="2000" b="1" kern="1200" dirty="0" smtClean="0">
                <a:solidFill>
                  <a:srgbClr val="002060"/>
                </a:solidFill>
                <a:latin typeface="+mn-lt"/>
                <a:ea typeface="+mn-ea"/>
                <a:cs typeface="+mn-cs"/>
              </a:rPr>
              <a:t> </a:t>
            </a:r>
            <a:r>
              <a:rPr lang="en-US" sz="2000" b="1" kern="1200" dirty="0" err="1" smtClean="0">
                <a:solidFill>
                  <a:srgbClr val="002060"/>
                </a:solidFill>
                <a:latin typeface="+mn-lt"/>
                <a:ea typeface="+mn-ea"/>
                <a:cs typeface="+mn-cs"/>
              </a:rPr>
              <a:t>Hoài</a:t>
            </a:r>
            <a:r>
              <a:rPr lang="en-US" sz="2000" b="1" kern="1200" dirty="0" smtClean="0">
                <a:solidFill>
                  <a:srgbClr val="002060"/>
                </a:solidFill>
                <a:latin typeface="+mn-lt"/>
                <a:ea typeface="+mn-ea"/>
                <a:cs typeface="+mn-cs"/>
              </a:rPr>
              <a:t> Thanh</a:t>
            </a:r>
          </a:p>
          <a:p>
            <a:pPr defTabSz="521208">
              <a:spcAft>
                <a:spcPts val="600"/>
              </a:spcAft>
            </a:pPr>
            <a:r>
              <a:rPr lang="en-US" sz="2000" b="1" dirty="0" err="1" smtClean="0">
                <a:solidFill>
                  <a:srgbClr val="002060"/>
                </a:solidFill>
              </a:rPr>
              <a:t>Mã</a:t>
            </a:r>
            <a:r>
              <a:rPr lang="en-US" sz="2000" b="1" dirty="0" smtClean="0">
                <a:solidFill>
                  <a:srgbClr val="002060"/>
                </a:solidFill>
              </a:rPr>
              <a:t> </a:t>
            </a:r>
            <a:r>
              <a:rPr lang="en-US" sz="2000" b="1" dirty="0" err="1" smtClean="0">
                <a:solidFill>
                  <a:srgbClr val="002060"/>
                </a:solidFill>
              </a:rPr>
              <a:t>số</a:t>
            </a:r>
            <a:r>
              <a:rPr lang="en-US" sz="2000" b="1" dirty="0" smtClean="0">
                <a:solidFill>
                  <a:srgbClr val="002060"/>
                </a:solidFill>
              </a:rPr>
              <a:t> </a:t>
            </a:r>
            <a:r>
              <a:rPr lang="en-US" sz="2000" b="1" dirty="0" err="1" smtClean="0">
                <a:solidFill>
                  <a:srgbClr val="002060"/>
                </a:solidFill>
              </a:rPr>
              <a:t>sinh</a:t>
            </a:r>
            <a:r>
              <a:rPr lang="en-US" sz="2000" b="1" dirty="0" smtClean="0">
                <a:solidFill>
                  <a:srgbClr val="002060"/>
                </a:solidFill>
              </a:rPr>
              <a:t> </a:t>
            </a:r>
            <a:r>
              <a:rPr lang="en-US" sz="2000" b="1" dirty="0" err="1" smtClean="0">
                <a:solidFill>
                  <a:srgbClr val="002060"/>
                </a:solidFill>
              </a:rPr>
              <a:t>viên</a:t>
            </a:r>
            <a:r>
              <a:rPr lang="en-US" sz="2000" b="1" dirty="0" smtClean="0">
                <a:solidFill>
                  <a:srgbClr val="002060"/>
                </a:solidFill>
              </a:rPr>
              <a:t>: 0950080005</a:t>
            </a:r>
          </a:p>
          <a:p>
            <a:pPr defTabSz="521208">
              <a:spcAft>
                <a:spcPts val="600"/>
              </a:spcAft>
            </a:pPr>
            <a:r>
              <a:rPr lang="en-US" sz="2000" b="1" dirty="0" err="1" smtClean="0">
                <a:solidFill>
                  <a:srgbClr val="002060"/>
                </a:solidFill>
              </a:rPr>
              <a:t>Lớp</a:t>
            </a:r>
            <a:r>
              <a:rPr lang="en-US" sz="2000" b="1" dirty="0" smtClean="0">
                <a:solidFill>
                  <a:srgbClr val="002060"/>
                </a:solidFill>
              </a:rPr>
              <a:t>: 09_ĐH_CNPM1</a:t>
            </a:r>
            <a:endParaRPr lang="en-US" sz="2000" b="1" dirty="0">
              <a:solidFill>
                <a:srgbClr val="002060"/>
              </a:solidFill>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grpSp>
        <p:nvGrpSpPr>
          <p:cNvPr id="5" name="Google Shape;247;p23"/>
          <p:cNvGrpSpPr/>
          <p:nvPr/>
        </p:nvGrpSpPr>
        <p:grpSpPr>
          <a:xfrm rot="5400000">
            <a:off x="-175670" y="505866"/>
            <a:ext cx="874122" cy="254772"/>
            <a:chOff x="7267966" y="412105"/>
            <a:chExt cx="874122" cy="254772"/>
          </a:xfrm>
        </p:grpSpPr>
        <p:grpSp>
          <p:nvGrpSpPr>
            <p:cNvPr id="6" name="Google Shape;248;p23"/>
            <p:cNvGrpSpPr/>
            <p:nvPr/>
          </p:nvGrpSpPr>
          <p:grpSpPr>
            <a:xfrm>
              <a:off x="7267966" y="412105"/>
              <a:ext cx="254772" cy="254772"/>
              <a:chOff x="1080175" y="751470"/>
              <a:chExt cx="407700" cy="407700"/>
            </a:xfrm>
          </p:grpSpPr>
          <p:sp>
            <p:nvSpPr>
              <p:cNvPr id="13" name="Google Shape;249;p23"/>
              <p:cNvSpPr/>
              <p:nvPr/>
            </p:nvSpPr>
            <p:spPr>
              <a:xfrm>
                <a:off x="1080175" y="925175"/>
                <a:ext cx="407700" cy="603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50;p23"/>
              <p:cNvSpPr/>
              <p:nvPr/>
            </p:nvSpPr>
            <p:spPr>
              <a:xfrm rot="5400000">
                <a:off x="1080144" y="925170"/>
                <a:ext cx="407700" cy="603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 name="Google Shape;251;p23"/>
            <p:cNvGrpSpPr/>
            <p:nvPr/>
          </p:nvGrpSpPr>
          <p:grpSpPr>
            <a:xfrm>
              <a:off x="7577641" y="412105"/>
              <a:ext cx="254772" cy="254772"/>
              <a:chOff x="1080175" y="751470"/>
              <a:chExt cx="407700" cy="407700"/>
            </a:xfrm>
          </p:grpSpPr>
          <p:sp>
            <p:nvSpPr>
              <p:cNvPr id="11" name="Google Shape;252;p23"/>
              <p:cNvSpPr/>
              <p:nvPr/>
            </p:nvSpPr>
            <p:spPr>
              <a:xfrm>
                <a:off x="1080175" y="925175"/>
                <a:ext cx="407700" cy="603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53;p23"/>
              <p:cNvSpPr/>
              <p:nvPr/>
            </p:nvSpPr>
            <p:spPr>
              <a:xfrm rot="5400000">
                <a:off x="1080144" y="925170"/>
                <a:ext cx="407700" cy="603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 name="Google Shape;254;p23"/>
            <p:cNvGrpSpPr/>
            <p:nvPr/>
          </p:nvGrpSpPr>
          <p:grpSpPr>
            <a:xfrm>
              <a:off x="7887316" y="412105"/>
              <a:ext cx="254772" cy="254772"/>
              <a:chOff x="1080175" y="751470"/>
              <a:chExt cx="407700" cy="407700"/>
            </a:xfrm>
          </p:grpSpPr>
          <p:sp>
            <p:nvSpPr>
              <p:cNvPr id="9" name="Google Shape;255;p23"/>
              <p:cNvSpPr/>
              <p:nvPr/>
            </p:nvSpPr>
            <p:spPr>
              <a:xfrm>
                <a:off x="1080175" y="925175"/>
                <a:ext cx="407700" cy="603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56;p23"/>
              <p:cNvSpPr/>
              <p:nvPr/>
            </p:nvSpPr>
            <p:spPr>
              <a:xfrm rot="5400000">
                <a:off x="1080144" y="925170"/>
                <a:ext cx="407700" cy="603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 name="Rectangle 3"/>
          <p:cNvSpPr/>
          <p:nvPr/>
        </p:nvSpPr>
        <p:spPr>
          <a:xfrm>
            <a:off x="6368604" y="4510987"/>
            <a:ext cx="2852334" cy="477054"/>
          </a:xfrm>
          <a:prstGeom prst="rect">
            <a:avLst/>
          </a:prstGeom>
        </p:spPr>
        <p:txBody>
          <a:bodyPr wrap="square">
            <a:spAutoFit/>
          </a:bodyPr>
          <a:lstStyle/>
          <a:p>
            <a:r>
              <a:rPr lang="en-US" sz="2500" b="1" dirty="0" err="1" smtClean="0">
                <a:solidFill>
                  <a:schemeClr val="tx1"/>
                </a:solidFill>
                <a:latin typeface="Times New Roman" panose="02020603050405020304" pitchFamily="18" charset="0"/>
                <a:ea typeface="Calibri" panose="020F0502020204030204" pitchFamily="34" charset="0"/>
              </a:rPr>
              <a:t>Bảng</a:t>
            </a:r>
            <a:r>
              <a:rPr lang="en-US" sz="2500" b="1" dirty="0" smtClean="0">
                <a:solidFill>
                  <a:schemeClr val="tx1"/>
                </a:solidFill>
                <a:latin typeface="Times New Roman" panose="02020603050405020304" pitchFamily="18" charset="0"/>
                <a:ea typeface="Calibri" panose="020F0502020204030204" pitchFamily="34" charset="0"/>
              </a:rPr>
              <a:t> </a:t>
            </a:r>
            <a:r>
              <a:rPr lang="en-US" sz="2500" b="1" dirty="0" err="1" smtClean="0">
                <a:solidFill>
                  <a:schemeClr val="tx1"/>
                </a:solidFill>
                <a:latin typeface="Times New Roman" panose="02020603050405020304" pitchFamily="18" charset="0"/>
                <a:ea typeface="Calibri" panose="020F0502020204030204" pitchFamily="34" charset="0"/>
              </a:rPr>
              <a:t>dữ</a:t>
            </a:r>
            <a:r>
              <a:rPr lang="en-US" sz="2500" b="1" dirty="0" smtClean="0">
                <a:solidFill>
                  <a:schemeClr val="tx1"/>
                </a:solidFill>
                <a:latin typeface="Times New Roman" panose="02020603050405020304" pitchFamily="18" charset="0"/>
                <a:ea typeface="Calibri" panose="020F0502020204030204" pitchFamily="34" charset="0"/>
              </a:rPr>
              <a:t> </a:t>
            </a:r>
            <a:r>
              <a:rPr lang="en-US" sz="2500" b="1" dirty="0" err="1" smtClean="0">
                <a:solidFill>
                  <a:schemeClr val="tx1"/>
                </a:solidFill>
                <a:latin typeface="Times New Roman" panose="02020603050405020304" pitchFamily="18" charset="0"/>
                <a:ea typeface="Calibri" panose="020F0502020204030204" pitchFamily="34" charset="0"/>
              </a:rPr>
              <a:t>liệu</a:t>
            </a:r>
            <a:endParaRPr lang="vi-VN" sz="2500" b="1" dirty="0">
              <a:solidFill>
                <a:schemeClr val="tx1"/>
              </a:solidFill>
            </a:endParaRPr>
          </a:p>
        </p:txBody>
      </p:sp>
      <p:pic>
        <p:nvPicPr>
          <p:cNvPr id="2" name="Picture 1"/>
          <p:cNvPicPr>
            <a:picLocks noChangeAspect="1"/>
          </p:cNvPicPr>
          <p:nvPr/>
        </p:nvPicPr>
        <p:blipFill>
          <a:blip r:embed="rId3"/>
          <a:stretch>
            <a:fillRect/>
          </a:stretch>
        </p:blipFill>
        <p:spPr>
          <a:xfrm>
            <a:off x="1006962" y="196191"/>
            <a:ext cx="3560031" cy="3220764"/>
          </a:xfrm>
          <a:prstGeom prst="rect">
            <a:avLst/>
          </a:prstGeom>
        </p:spPr>
      </p:pic>
      <p:pic>
        <p:nvPicPr>
          <p:cNvPr id="17" name="Picture 16"/>
          <p:cNvPicPr>
            <a:picLocks noChangeAspect="1"/>
          </p:cNvPicPr>
          <p:nvPr/>
        </p:nvPicPr>
        <p:blipFill>
          <a:blip r:embed="rId4"/>
          <a:stretch>
            <a:fillRect/>
          </a:stretch>
        </p:blipFill>
        <p:spPr>
          <a:xfrm>
            <a:off x="4874654" y="196191"/>
            <a:ext cx="3578216" cy="3220764"/>
          </a:xfrm>
          <a:prstGeom prst="rect">
            <a:avLst/>
          </a:prstGeom>
        </p:spPr>
      </p:pic>
      <p:pic>
        <p:nvPicPr>
          <p:cNvPr id="19" name="Picture 18"/>
          <p:cNvPicPr>
            <a:picLocks noChangeAspect="1"/>
          </p:cNvPicPr>
          <p:nvPr/>
        </p:nvPicPr>
        <p:blipFill>
          <a:blip r:embed="rId5"/>
          <a:stretch>
            <a:fillRect/>
          </a:stretch>
        </p:blipFill>
        <p:spPr>
          <a:xfrm>
            <a:off x="1642056" y="3476913"/>
            <a:ext cx="4295724" cy="1666587"/>
          </a:xfrm>
          <a:prstGeom prst="rect">
            <a:avLst/>
          </a:prstGeom>
        </p:spPr>
      </p:pic>
    </p:spTree>
    <p:extLst>
      <p:ext uri="{BB962C8B-B14F-4D97-AF65-F5344CB8AC3E}">
        <p14:creationId xmlns:p14="http://schemas.microsoft.com/office/powerpoint/2010/main" val="332908542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grpSp>
        <p:nvGrpSpPr>
          <p:cNvPr id="5" name="Google Shape;247;p23"/>
          <p:cNvGrpSpPr/>
          <p:nvPr/>
        </p:nvGrpSpPr>
        <p:grpSpPr>
          <a:xfrm rot="5400000">
            <a:off x="-175670" y="505866"/>
            <a:ext cx="874122" cy="254772"/>
            <a:chOff x="7267966" y="412105"/>
            <a:chExt cx="874122" cy="254772"/>
          </a:xfrm>
        </p:grpSpPr>
        <p:grpSp>
          <p:nvGrpSpPr>
            <p:cNvPr id="6" name="Google Shape;248;p23"/>
            <p:cNvGrpSpPr/>
            <p:nvPr/>
          </p:nvGrpSpPr>
          <p:grpSpPr>
            <a:xfrm>
              <a:off x="7267966" y="412105"/>
              <a:ext cx="254772" cy="254772"/>
              <a:chOff x="1080175" y="751470"/>
              <a:chExt cx="407700" cy="407700"/>
            </a:xfrm>
          </p:grpSpPr>
          <p:sp>
            <p:nvSpPr>
              <p:cNvPr id="13" name="Google Shape;249;p23"/>
              <p:cNvSpPr/>
              <p:nvPr/>
            </p:nvSpPr>
            <p:spPr>
              <a:xfrm>
                <a:off x="1080175" y="925175"/>
                <a:ext cx="407700" cy="603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50;p23"/>
              <p:cNvSpPr/>
              <p:nvPr/>
            </p:nvSpPr>
            <p:spPr>
              <a:xfrm rot="5400000">
                <a:off x="1080144" y="925170"/>
                <a:ext cx="407700" cy="603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 name="Google Shape;251;p23"/>
            <p:cNvGrpSpPr/>
            <p:nvPr/>
          </p:nvGrpSpPr>
          <p:grpSpPr>
            <a:xfrm>
              <a:off x="7577641" y="412105"/>
              <a:ext cx="254772" cy="254772"/>
              <a:chOff x="1080175" y="751470"/>
              <a:chExt cx="407700" cy="407700"/>
            </a:xfrm>
          </p:grpSpPr>
          <p:sp>
            <p:nvSpPr>
              <p:cNvPr id="11" name="Google Shape;252;p23"/>
              <p:cNvSpPr/>
              <p:nvPr/>
            </p:nvSpPr>
            <p:spPr>
              <a:xfrm>
                <a:off x="1080175" y="925175"/>
                <a:ext cx="407700" cy="603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53;p23"/>
              <p:cNvSpPr/>
              <p:nvPr/>
            </p:nvSpPr>
            <p:spPr>
              <a:xfrm rot="5400000">
                <a:off x="1080144" y="925170"/>
                <a:ext cx="407700" cy="603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 name="Google Shape;254;p23"/>
            <p:cNvGrpSpPr/>
            <p:nvPr/>
          </p:nvGrpSpPr>
          <p:grpSpPr>
            <a:xfrm>
              <a:off x="7887316" y="412105"/>
              <a:ext cx="254772" cy="254772"/>
              <a:chOff x="1080175" y="751470"/>
              <a:chExt cx="407700" cy="407700"/>
            </a:xfrm>
          </p:grpSpPr>
          <p:sp>
            <p:nvSpPr>
              <p:cNvPr id="9" name="Google Shape;255;p23"/>
              <p:cNvSpPr/>
              <p:nvPr/>
            </p:nvSpPr>
            <p:spPr>
              <a:xfrm>
                <a:off x="1080175" y="925175"/>
                <a:ext cx="407700" cy="603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56;p23"/>
              <p:cNvSpPr/>
              <p:nvPr/>
            </p:nvSpPr>
            <p:spPr>
              <a:xfrm rot="5400000">
                <a:off x="1080144" y="925170"/>
                <a:ext cx="407700" cy="603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 name="Rectangle 3"/>
          <p:cNvSpPr/>
          <p:nvPr/>
        </p:nvSpPr>
        <p:spPr>
          <a:xfrm>
            <a:off x="804930" y="505866"/>
            <a:ext cx="6059509" cy="523220"/>
          </a:xfrm>
          <a:prstGeom prst="rect">
            <a:avLst/>
          </a:prstGeom>
        </p:spPr>
        <p:txBody>
          <a:bodyPr wrap="square">
            <a:spAutoFit/>
          </a:bodyPr>
          <a:lstStyle/>
          <a:p>
            <a:r>
              <a:rPr lang="en" sz="2800" b="1" dirty="0" smtClean="0"/>
              <a:t>3.3 Sơ </a:t>
            </a:r>
            <a:r>
              <a:rPr lang="en" sz="2800" b="1" dirty="0"/>
              <a:t>đồ liên kết màn hình</a:t>
            </a:r>
            <a:endParaRPr lang="vi-VN" sz="2500" b="1" dirty="0">
              <a:solidFill>
                <a:schemeClr val="tx1"/>
              </a:solidFill>
            </a:endParaRPr>
          </a:p>
        </p:txBody>
      </p:sp>
      <p:pic>
        <p:nvPicPr>
          <p:cNvPr id="16" name="Picture 15"/>
          <p:cNvPicPr/>
          <p:nvPr/>
        </p:nvPicPr>
        <p:blipFill>
          <a:blip r:embed="rId3">
            <a:extLst>
              <a:ext uri="{28A0092B-C50C-407E-A947-70E740481C1C}">
                <a14:useLocalDpi xmlns:a14="http://schemas.microsoft.com/office/drawing/2010/main" val="0"/>
              </a:ext>
            </a:extLst>
          </a:blip>
          <a:stretch>
            <a:fillRect/>
          </a:stretch>
        </p:blipFill>
        <p:spPr>
          <a:xfrm>
            <a:off x="1252469" y="1320053"/>
            <a:ext cx="6848341" cy="3136037"/>
          </a:xfrm>
          <a:prstGeom prst="rect">
            <a:avLst/>
          </a:prstGeom>
          <a:ln>
            <a:solidFill>
              <a:schemeClr val="accent1"/>
            </a:solidFill>
          </a:ln>
        </p:spPr>
      </p:pic>
      <p:sp>
        <p:nvSpPr>
          <p:cNvPr id="3" name="Rectangle 2"/>
          <p:cNvSpPr/>
          <p:nvPr/>
        </p:nvSpPr>
        <p:spPr>
          <a:xfrm>
            <a:off x="4600432" y="4587952"/>
            <a:ext cx="4479111" cy="477054"/>
          </a:xfrm>
          <a:prstGeom prst="rect">
            <a:avLst/>
          </a:prstGeom>
        </p:spPr>
        <p:txBody>
          <a:bodyPr wrap="none">
            <a:spAutoFit/>
          </a:bodyPr>
          <a:lstStyle/>
          <a:p>
            <a:r>
              <a:rPr lang="en-US" sz="2500" b="1" dirty="0" err="1">
                <a:solidFill>
                  <a:schemeClr val="tx1"/>
                </a:solidFill>
                <a:latin typeface="Times New Roman" panose="02020603050405020304" pitchFamily="18" charset="0"/>
                <a:ea typeface="Calibri" panose="020F0502020204030204" pitchFamily="34" charset="0"/>
              </a:rPr>
              <a:t>Sơ</a:t>
            </a:r>
            <a:r>
              <a:rPr lang="en-US" sz="2500" b="1" dirty="0">
                <a:solidFill>
                  <a:schemeClr val="tx1"/>
                </a:solidFill>
                <a:latin typeface="Times New Roman" panose="02020603050405020304" pitchFamily="18" charset="0"/>
                <a:ea typeface="Calibri" panose="020F0502020204030204" pitchFamily="34" charset="0"/>
              </a:rPr>
              <a:t> </a:t>
            </a:r>
            <a:r>
              <a:rPr lang="en-US" sz="2500" b="1" dirty="0" err="1">
                <a:solidFill>
                  <a:schemeClr val="tx1"/>
                </a:solidFill>
                <a:latin typeface="Times New Roman" panose="02020603050405020304" pitchFamily="18" charset="0"/>
                <a:ea typeface="Calibri" panose="020F0502020204030204" pitchFamily="34" charset="0"/>
              </a:rPr>
              <a:t>đồ</a:t>
            </a:r>
            <a:r>
              <a:rPr lang="en-US" sz="2500" b="1" dirty="0">
                <a:solidFill>
                  <a:schemeClr val="tx1"/>
                </a:solidFill>
                <a:latin typeface="Times New Roman" panose="02020603050405020304" pitchFamily="18" charset="0"/>
                <a:ea typeface="Calibri" panose="020F0502020204030204" pitchFamily="34" charset="0"/>
              </a:rPr>
              <a:t> </a:t>
            </a:r>
            <a:r>
              <a:rPr lang="en-US" sz="2500" b="1" dirty="0" err="1">
                <a:solidFill>
                  <a:schemeClr val="tx1"/>
                </a:solidFill>
                <a:latin typeface="Times New Roman" panose="02020603050405020304" pitchFamily="18" charset="0"/>
                <a:ea typeface="Calibri" panose="020F0502020204030204" pitchFamily="34" charset="0"/>
              </a:rPr>
              <a:t>màn</a:t>
            </a:r>
            <a:r>
              <a:rPr lang="en-US" sz="2500" b="1" dirty="0">
                <a:solidFill>
                  <a:schemeClr val="tx1"/>
                </a:solidFill>
                <a:latin typeface="Times New Roman" panose="02020603050405020304" pitchFamily="18" charset="0"/>
                <a:ea typeface="Calibri" panose="020F0502020204030204" pitchFamily="34" charset="0"/>
              </a:rPr>
              <a:t> </a:t>
            </a:r>
            <a:r>
              <a:rPr lang="en-US" sz="2500" b="1" dirty="0" err="1">
                <a:solidFill>
                  <a:schemeClr val="tx1"/>
                </a:solidFill>
                <a:latin typeface="Times New Roman" panose="02020603050405020304" pitchFamily="18" charset="0"/>
                <a:ea typeface="Calibri" panose="020F0502020204030204" pitchFamily="34" charset="0"/>
              </a:rPr>
              <a:t>hình</a:t>
            </a:r>
            <a:r>
              <a:rPr lang="en-US" sz="2500" b="1" dirty="0">
                <a:solidFill>
                  <a:schemeClr val="tx1"/>
                </a:solidFill>
                <a:latin typeface="Times New Roman" panose="02020603050405020304" pitchFamily="18" charset="0"/>
                <a:ea typeface="Calibri" panose="020F0502020204030204" pitchFamily="34" charset="0"/>
              </a:rPr>
              <a:t> website </a:t>
            </a:r>
            <a:r>
              <a:rPr lang="en-US" sz="2500" b="1" dirty="0" err="1">
                <a:solidFill>
                  <a:schemeClr val="tx1"/>
                </a:solidFill>
                <a:latin typeface="Times New Roman" panose="02020603050405020304" pitchFamily="18" charset="0"/>
                <a:ea typeface="Calibri" panose="020F0502020204030204" pitchFamily="34" charset="0"/>
              </a:rPr>
              <a:t>quản</a:t>
            </a:r>
            <a:r>
              <a:rPr lang="en-US" sz="2500" b="1" dirty="0">
                <a:solidFill>
                  <a:schemeClr val="tx1"/>
                </a:solidFill>
                <a:latin typeface="Times New Roman" panose="02020603050405020304" pitchFamily="18" charset="0"/>
                <a:ea typeface="Calibri" panose="020F0502020204030204" pitchFamily="34" charset="0"/>
              </a:rPr>
              <a:t> </a:t>
            </a:r>
            <a:r>
              <a:rPr lang="en-US" sz="2500" b="1" dirty="0" err="1">
                <a:solidFill>
                  <a:schemeClr val="tx1"/>
                </a:solidFill>
                <a:latin typeface="Times New Roman" panose="02020603050405020304" pitchFamily="18" charset="0"/>
                <a:ea typeface="Calibri" panose="020F0502020204030204" pitchFamily="34" charset="0"/>
              </a:rPr>
              <a:t>lí</a:t>
            </a:r>
            <a:endParaRPr lang="vi-VN" sz="2500" b="1" dirty="0">
              <a:solidFill>
                <a:schemeClr val="tx1"/>
              </a:solidFill>
              <a:latin typeface="Times New Roman" panose="02020603050405020304" pitchFamily="18" charset="0"/>
              <a:ea typeface="Calibri" panose="020F0502020204030204" pitchFamily="34" charset="0"/>
            </a:endParaRPr>
          </a:p>
        </p:txBody>
      </p:sp>
    </p:spTree>
    <p:extLst>
      <p:ext uri="{BB962C8B-B14F-4D97-AF65-F5344CB8AC3E}">
        <p14:creationId xmlns:p14="http://schemas.microsoft.com/office/powerpoint/2010/main" val="15497637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grpSp>
        <p:nvGrpSpPr>
          <p:cNvPr id="5" name="Google Shape;247;p23"/>
          <p:cNvGrpSpPr/>
          <p:nvPr/>
        </p:nvGrpSpPr>
        <p:grpSpPr>
          <a:xfrm rot="5400000">
            <a:off x="-175670" y="505866"/>
            <a:ext cx="874122" cy="254772"/>
            <a:chOff x="7267966" y="412105"/>
            <a:chExt cx="874122" cy="254772"/>
          </a:xfrm>
        </p:grpSpPr>
        <p:grpSp>
          <p:nvGrpSpPr>
            <p:cNvPr id="6" name="Google Shape;248;p23"/>
            <p:cNvGrpSpPr/>
            <p:nvPr/>
          </p:nvGrpSpPr>
          <p:grpSpPr>
            <a:xfrm>
              <a:off x="7267966" y="412105"/>
              <a:ext cx="254772" cy="254772"/>
              <a:chOff x="1080175" y="751470"/>
              <a:chExt cx="407700" cy="407700"/>
            </a:xfrm>
          </p:grpSpPr>
          <p:sp>
            <p:nvSpPr>
              <p:cNvPr id="13" name="Google Shape;249;p23"/>
              <p:cNvSpPr/>
              <p:nvPr/>
            </p:nvSpPr>
            <p:spPr>
              <a:xfrm>
                <a:off x="1080175" y="925175"/>
                <a:ext cx="407700" cy="603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50;p23"/>
              <p:cNvSpPr/>
              <p:nvPr/>
            </p:nvSpPr>
            <p:spPr>
              <a:xfrm rot="5400000">
                <a:off x="1080144" y="925170"/>
                <a:ext cx="407700" cy="603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 name="Google Shape;251;p23"/>
            <p:cNvGrpSpPr/>
            <p:nvPr/>
          </p:nvGrpSpPr>
          <p:grpSpPr>
            <a:xfrm>
              <a:off x="7577641" y="412105"/>
              <a:ext cx="254772" cy="254772"/>
              <a:chOff x="1080175" y="751470"/>
              <a:chExt cx="407700" cy="407700"/>
            </a:xfrm>
          </p:grpSpPr>
          <p:sp>
            <p:nvSpPr>
              <p:cNvPr id="11" name="Google Shape;252;p23"/>
              <p:cNvSpPr/>
              <p:nvPr/>
            </p:nvSpPr>
            <p:spPr>
              <a:xfrm>
                <a:off x="1080175" y="925175"/>
                <a:ext cx="407700" cy="603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53;p23"/>
              <p:cNvSpPr/>
              <p:nvPr/>
            </p:nvSpPr>
            <p:spPr>
              <a:xfrm rot="5400000">
                <a:off x="1080144" y="925170"/>
                <a:ext cx="407700" cy="603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 name="Google Shape;254;p23"/>
            <p:cNvGrpSpPr/>
            <p:nvPr/>
          </p:nvGrpSpPr>
          <p:grpSpPr>
            <a:xfrm>
              <a:off x="7887316" y="412105"/>
              <a:ext cx="254772" cy="254772"/>
              <a:chOff x="1080175" y="751470"/>
              <a:chExt cx="407700" cy="407700"/>
            </a:xfrm>
          </p:grpSpPr>
          <p:sp>
            <p:nvSpPr>
              <p:cNvPr id="9" name="Google Shape;255;p23"/>
              <p:cNvSpPr/>
              <p:nvPr/>
            </p:nvSpPr>
            <p:spPr>
              <a:xfrm>
                <a:off x="1080175" y="925175"/>
                <a:ext cx="407700" cy="603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56;p23"/>
              <p:cNvSpPr/>
              <p:nvPr/>
            </p:nvSpPr>
            <p:spPr>
              <a:xfrm rot="5400000">
                <a:off x="1080144" y="925170"/>
                <a:ext cx="407700" cy="603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 name="Rectangle 3"/>
          <p:cNvSpPr/>
          <p:nvPr/>
        </p:nvSpPr>
        <p:spPr>
          <a:xfrm>
            <a:off x="804930" y="505866"/>
            <a:ext cx="4262907" cy="523220"/>
          </a:xfrm>
          <a:prstGeom prst="rect">
            <a:avLst/>
          </a:prstGeom>
        </p:spPr>
        <p:txBody>
          <a:bodyPr wrap="square">
            <a:spAutoFit/>
          </a:bodyPr>
          <a:lstStyle/>
          <a:p>
            <a:r>
              <a:rPr lang="en" sz="2800" b="1" dirty="0"/>
              <a:t>Sơ đồ liên kết màn hình</a:t>
            </a:r>
            <a:endParaRPr lang="vi-VN" sz="2500" b="1" dirty="0">
              <a:solidFill>
                <a:schemeClr val="tx1"/>
              </a:solidFill>
            </a:endParaRPr>
          </a:p>
        </p:txBody>
      </p:sp>
      <p:sp>
        <p:nvSpPr>
          <p:cNvPr id="3" name="Rectangle 2"/>
          <p:cNvSpPr/>
          <p:nvPr/>
        </p:nvSpPr>
        <p:spPr>
          <a:xfrm>
            <a:off x="625252" y="4474009"/>
            <a:ext cx="8400056" cy="477054"/>
          </a:xfrm>
          <a:prstGeom prst="rect">
            <a:avLst/>
          </a:prstGeom>
        </p:spPr>
        <p:txBody>
          <a:bodyPr wrap="none">
            <a:spAutoFit/>
          </a:bodyPr>
          <a:lstStyle/>
          <a:p>
            <a:r>
              <a:rPr lang="en-US" sz="2500" b="1" dirty="0" err="1">
                <a:solidFill>
                  <a:schemeClr val="tx1"/>
                </a:solidFill>
                <a:latin typeface="Times New Roman" panose="02020603050405020304" pitchFamily="18" charset="0"/>
                <a:ea typeface="Calibri" panose="020F0502020204030204" pitchFamily="34" charset="0"/>
              </a:rPr>
              <a:t>Sơ</a:t>
            </a:r>
            <a:r>
              <a:rPr lang="en-US" sz="2500" b="1" dirty="0">
                <a:solidFill>
                  <a:schemeClr val="tx1"/>
                </a:solidFill>
                <a:latin typeface="Times New Roman" panose="02020603050405020304" pitchFamily="18" charset="0"/>
                <a:ea typeface="Calibri" panose="020F0502020204030204" pitchFamily="34" charset="0"/>
              </a:rPr>
              <a:t> </a:t>
            </a:r>
            <a:r>
              <a:rPr lang="en-US" sz="2500" b="1" dirty="0" err="1">
                <a:solidFill>
                  <a:schemeClr val="tx1"/>
                </a:solidFill>
                <a:latin typeface="Times New Roman" panose="02020603050405020304" pitchFamily="18" charset="0"/>
                <a:ea typeface="Calibri" panose="020F0502020204030204" pitchFamily="34" charset="0"/>
              </a:rPr>
              <a:t>đồ</a:t>
            </a:r>
            <a:r>
              <a:rPr lang="en-US" sz="2500" b="1" dirty="0">
                <a:solidFill>
                  <a:schemeClr val="tx1"/>
                </a:solidFill>
                <a:latin typeface="Times New Roman" panose="02020603050405020304" pitchFamily="18" charset="0"/>
                <a:ea typeface="Calibri" panose="020F0502020204030204" pitchFamily="34" charset="0"/>
              </a:rPr>
              <a:t> </a:t>
            </a:r>
            <a:r>
              <a:rPr lang="en-US" sz="2500" b="1" dirty="0" err="1">
                <a:solidFill>
                  <a:schemeClr val="tx1"/>
                </a:solidFill>
                <a:latin typeface="Times New Roman" panose="02020603050405020304" pitchFamily="18" charset="0"/>
                <a:ea typeface="Calibri" panose="020F0502020204030204" pitchFamily="34" charset="0"/>
              </a:rPr>
              <a:t>màn</a:t>
            </a:r>
            <a:r>
              <a:rPr lang="en-US" sz="2500" b="1" dirty="0">
                <a:solidFill>
                  <a:schemeClr val="tx1"/>
                </a:solidFill>
                <a:latin typeface="Times New Roman" panose="02020603050405020304" pitchFamily="18" charset="0"/>
                <a:ea typeface="Calibri" panose="020F0502020204030204" pitchFamily="34" charset="0"/>
              </a:rPr>
              <a:t> </a:t>
            </a:r>
            <a:r>
              <a:rPr lang="en-US" sz="2500" b="1" dirty="0" err="1">
                <a:solidFill>
                  <a:schemeClr val="tx1"/>
                </a:solidFill>
                <a:latin typeface="Times New Roman" panose="02020603050405020304" pitchFamily="18" charset="0"/>
                <a:ea typeface="Calibri" panose="020F0502020204030204" pitchFamily="34" charset="0"/>
              </a:rPr>
              <a:t>hình</a:t>
            </a:r>
            <a:r>
              <a:rPr lang="en-US" sz="2500" b="1" dirty="0">
                <a:solidFill>
                  <a:schemeClr val="tx1"/>
                </a:solidFill>
                <a:latin typeface="Times New Roman" panose="02020603050405020304" pitchFamily="18" charset="0"/>
                <a:ea typeface="Calibri" panose="020F0502020204030204" pitchFamily="34" charset="0"/>
              </a:rPr>
              <a:t> website </a:t>
            </a:r>
            <a:r>
              <a:rPr lang="en-US" sz="2500" b="1" dirty="0" err="1">
                <a:solidFill>
                  <a:schemeClr val="tx1"/>
                </a:solidFill>
                <a:latin typeface="Times New Roman" panose="02020603050405020304" pitchFamily="18" charset="0"/>
                <a:ea typeface="Calibri" panose="020F0502020204030204" pitchFamily="34" charset="0"/>
              </a:rPr>
              <a:t>thương</a:t>
            </a:r>
            <a:r>
              <a:rPr lang="en-US" sz="2500" b="1" dirty="0">
                <a:solidFill>
                  <a:schemeClr val="tx1"/>
                </a:solidFill>
                <a:latin typeface="Times New Roman" panose="02020603050405020304" pitchFamily="18" charset="0"/>
                <a:ea typeface="Calibri" panose="020F0502020204030204" pitchFamily="34" charset="0"/>
              </a:rPr>
              <a:t> </a:t>
            </a:r>
            <a:r>
              <a:rPr lang="en-US" sz="2500" b="1" dirty="0" err="1">
                <a:solidFill>
                  <a:schemeClr val="tx1"/>
                </a:solidFill>
                <a:latin typeface="Times New Roman" panose="02020603050405020304" pitchFamily="18" charset="0"/>
                <a:ea typeface="Calibri" panose="020F0502020204030204" pitchFamily="34" charset="0"/>
              </a:rPr>
              <a:t>mại</a:t>
            </a:r>
            <a:r>
              <a:rPr lang="en-US" sz="2500" b="1" dirty="0">
                <a:solidFill>
                  <a:schemeClr val="tx1"/>
                </a:solidFill>
                <a:latin typeface="Times New Roman" panose="02020603050405020304" pitchFamily="18" charset="0"/>
                <a:ea typeface="Calibri" panose="020F0502020204030204" pitchFamily="34" charset="0"/>
              </a:rPr>
              <a:t> </a:t>
            </a:r>
            <a:r>
              <a:rPr lang="en-US" sz="2500" b="1" dirty="0" err="1">
                <a:solidFill>
                  <a:schemeClr val="tx1"/>
                </a:solidFill>
                <a:latin typeface="Times New Roman" panose="02020603050405020304" pitchFamily="18" charset="0"/>
                <a:ea typeface="Calibri" panose="020F0502020204030204" pitchFamily="34" charset="0"/>
              </a:rPr>
              <a:t>điện</a:t>
            </a:r>
            <a:r>
              <a:rPr lang="en-US" sz="2500" b="1" dirty="0">
                <a:solidFill>
                  <a:schemeClr val="tx1"/>
                </a:solidFill>
                <a:latin typeface="Times New Roman" panose="02020603050405020304" pitchFamily="18" charset="0"/>
                <a:ea typeface="Calibri" panose="020F0502020204030204" pitchFamily="34" charset="0"/>
              </a:rPr>
              <a:t> </a:t>
            </a:r>
            <a:r>
              <a:rPr lang="en-US" sz="2500" b="1" dirty="0" err="1">
                <a:solidFill>
                  <a:schemeClr val="tx1"/>
                </a:solidFill>
                <a:latin typeface="Times New Roman" panose="02020603050405020304" pitchFamily="18" charset="0"/>
                <a:ea typeface="Calibri" panose="020F0502020204030204" pitchFamily="34" charset="0"/>
              </a:rPr>
              <a:t>tử</a:t>
            </a:r>
            <a:r>
              <a:rPr lang="en-US" sz="2500" b="1" dirty="0">
                <a:solidFill>
                  <a:schemeClr val="tx1"/>
                </a:solidFill>
                <a:latin typeface="Times New Roman" panose="02020603050405020304" pitchFamily="18" charset="0"/>
                <a:ea typeface="Calibri" panose="020F0502020204030204" pitchFamily="34" charset="0"/>
              </a:rPr>
              <a:t> </a:t>
            </a:r>
            <a:r>
              <a:rPr lang="en-US" sz="2500" b="1" dirty="0" err="1">
                <a:solidFill>
                  <a:schemeClr val="tx1"/>
                </a:solidFill>
                <a:latin typeface="Times New Roman" panose="02020603050405020304" pitchFamily="18" charset="0"/>
                <a:ea typeface="Calibri" panose="020F0502020204030204" pitchFamily="34" charset="0"/>
              </a:rPr>
              <a:t>cho</a:t>
            </a:r>
            <a:r>
              <a:rPr lang="en-US" sz="2500" b="1" dirty="0">
                <a:solidFill>
                  <a:schemeClr val="tx1"/>
                </a:solidFill>
                <a:latin typeface="Times New Roman" panose="02020603050405020304" pitchFamily="18" charset="0"/>
                <a:ea typeface="Calibri" panose="020F0502020204030204" pitchFamily="34" charset="0"/>
              </a:rPr>
              <a:t> </a:t>
            </a:r>
            <a:r>
              <a:rPr lang="en-US" sz="2500" b="1" dirty="0" err="1">
                <a:solidFill>
                  <a:schemeClr val="tx1"/>
                </a:solidFill>
                <a:latin typeface="Times New Roman" panose="02020603050405020304" pitchFamily="18" charset="0"/>
                <a:ea typeface="Calibri" panose="020F0502020204030204" pitchFamily="34" charset="0"/>
              </a:rPr>
              <a:t>khách</a:t>
            </a:r>
            <a:r>
              <a:rPr lang="en-US" sz="2500" b="1" dirty="0">
                <a:solidFill>
                  <a:schemeClr val="tx1"/>
                </a:solidFill>
                <a:latin typeface="Times New Roman" panose="02020603050405020304" pitchFamily="18" charset="0"/>
                <a:ea typeface="Calibri" panose="020F0502020204030204" pitchFamily="34" charset="0"/>
              </a:rPr>
              <a:t> </a:t>
            </a:r>
            <a:r>
              <a:rPr lang="en-US" sz="2500" b="1" dirty="0" err="1">
                <a:solidFill>
                  <a:schemeClr val="tx1"/>
                </a:solidFill>
                <a:latin typeface="Times New Roman" panose="02020603050405020304" pitchFamily="18" charset="0"/>
                <a:ea typeface="Calibri" panose="020F0502020204030204" pitchFamily="34" charset="0"/>
              </a:rPr>
              <a:t>hàng</a:t>
            </a:r>
            <a:endParaRPr lang="vi-VN" sz="2500" b="1" dirty="0">
              <a:solidFill>
                <a:schemeClr val="tx1"/>
              </a:solidFill>
              <a:latin typeface="Times New Roman" panose="02020603050405020304" pitchFamily="18" charset="0"/>
              <a:ea typeface="Calibri" panose="020F0502020204030204" pitchFamily="34" charset="0"/>
            </a:endParaRPr>
          </a:p>
        </p:txBody>
      </p:sp>
      <p:pic>
        <p:nvPicPr>
          <p:cNvPr id="15" name="Picture 14"/>
          <p:cNvPicPr/>
          <p:nvPr/>
        </p:nvPicPr>
        <p:blipFill>
          <a:blip r:embed="rId3">
            <a:extLst>
              <a:ext uri="{28A0092B-C50C-407E-A947-70E740481C1C}">
                <a14:useLocalDpi xmlns:a14="http://schemas.microsoft.com/office/drawing/2010/main" val="0"/>
              </a:ext>
            </a:extLst>
          </a:blip>
          <a:stretch>
            <a:fillRect/>
          </a:stretch>
        </p:blipFill>
        <p:spPr>
          <a:xfrm>
            <a:off x="1440278" y="1498033"/>
            <a:ext cx="6654094" cy="2745556"/>
          </a:xfrm>
          <a:prstGeom prst="rect">
            <a:avLst/>
          </a:prstGeom>
          <a:ln>
            <a:solidFill>
              <a:schemeClr val="accent1"/>
            </a:solidFill>
          </a:ln>
        </p:spPr>
      </p:pic>
    </p:spTree>
    <p:extLst>
      <p:ext uri="{BB962C8B-B14F-4D97-AF65-F5344CB8AC3E}">
        <p14:creationId xmlns:p14="http://schemas.microsoft.com/office/powerpoint/2010/main" val="61791125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grpSp>
        <p:nvGrpSpPr>
          <p:cNvPr id="5" name="Google Shape;247;p23"/>
          <p:cNvGrpSpPr/>
          <p:nvPr/>
        </p:nvGrpSpPr>
        <p:grpSpPr>
          <a:xfrm rot="5400000">
            <a:off x="-175670" y="505866"/>
            <a:ext cx="874122" cy="254772"/>
            <a:chOff x="7267966" y="412105"/>
            <a:chExt cx="874122" cy="254772"/>
          </a:xfrm>
        </p:grpSpPr>
        <p:grpSp>
          <p:nvGrpSpPr>
            <p:cNvPr id="6" name="Google Shape;248;p23"/>
            <p:cNvGrpSpPr/>
            <p:nvPr/>
          </p:nvGrpSpPr>
          <p:grpSpPr>
            <a:xfrm>
              <a:off x="7267966" y="412105"/>
              <a:ext cx="254772" cy="254772"/>
              <a:chOff x="1080175" y="751470"/>
              <a:chExt cx="407700" cy="407700"/>
            </a:xfrm>
          </p:grpSpPr>
          <p:sp>
            <p:nvSpPr>
              <p:cNvPr id="13" name="Google Shape;249;p23"/>
              <p:cNvSpPr/>
              <p:nvPr/>
            </p:nvSpPr>
            <p:spPr>
              <a:xfrm>
                <a:off x="1080175" y="925175"/>
                <a:ext cx="407700" cy="603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50;p23"/>
              <p:cNvSpPr/>
              <p:nvPr/>
            </p:nvSpPr>
            <p:spPr>
              <a:xfrm rot="5400000">
                <a:off x="1080144" y="925170"/>
                <a:ext cx="407700" cy="603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 name="Google Shape;251;p23"/>
            <p:cNvGrpSpPr/>
            <p:nvPr/>
          </p:nvGrpSpPr>
          <p:grpSpPr>
            <a:xfrm>
              <a:off x="7577641" y="412105"/>
              <a:ext cx="254772" cy="254772"/>
              <a:chOff x="1080175" y="751470"/>
              <a:chExt cx="407700" cy="407700"/>
            </a:xfrm>
          </p:grpSpPr>
          <p:sp>
            <p:nvSpPr>
              <p:cNvPr id="11" name="Google Shape;252;p23"/>
              <p:cNvSpPr/>
              <p:nvPr/>
            </p:nvSpPr>
            <p:spPr>
              <a:xfrm>
                <a:off x="1080175" y="925175"/>
                <a:ext cx="407700" cy="603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53;p23"/>
              <p:cNvSpPr/>
              <p:nvPr/>
            </p:nvSpPr>
            <p:spPr>
              <a:xfrm rot="5400000">
                <a:off x="1080144" y="925170"/>
                <a:ext cx="407700" cy="603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 name="Google Shape;254;p23"/>
            <p:cNvGrpSpPr/>
            <p:nvPr/>
          </p:nvGrpSpPr>
          <p:grpSpPr>
            <a:xfrm>
              <a:off x="7887316" y="412105"/>
              <a:ext cx="254772" cy="254772"/>
              <a:chOff x="1080175" y="751470"/>
              <a:chExt cx="407700" cy="407700"/>
            </a:xfrm>
          </p:grpSpPr>
          <p:sp>
            <p:nvSpPr>
              <p:cNvPr id="9" name="Google Shape;255;p23"/>
              <p:cNvSpPr/>
              <p:nvPr/>
            </p:nvSpPr>
            <p:spPr>
              <a:xfrm>
                <a:off x="1080175" y="925175"/>
                <a:ext cx="407700" cy="603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56;p23"/>
              <p:cNvSpPr/>
              <p:nvPr/>
            </p:nvSpPr>
            <p:spPr>
              <a:xfrm rot="5400000">
                <a:off x="1080144" y="925170"/>
                <a:ext cx="407700" cy="603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 name="Rectangle 3"/>
          <p:cNvSpPr/>
          <p:nvPr/>
        </p:nvSpPr>
        <p:spPr>
          <a:xfrm>
            <a:off x="804930" y="505866"/>
            <a:ext cx="4262907" cy="523220"/>
          </a:xfrm>
          <a:prstGeom prst="rect">
            <a:avLst/>
          </a:prstGeom>
        </p:spPr>
        <p:txBody>
          <a:bodyPr wrap="square">
            <a:spAutoFit/>
          </a:bodyPr>
          <a:lstStyle/>
          <a:p>
            <a:r>
              <a:rPr lang="en" sz="2800" b="1" dirty="0" smtClean="0"/>
              <a:t>3.4 Giao diện</a:t>
            </a:r>
            <a:endParaRPr lang="vi-VN" sz="2500" b="1" dirty="0">
              <a:solidFill>
                <a:schemeClr val="tx1"/>
              </a:solidFill>
            </a:endParaRPr>
          </a:p>
        </p:txBody>
      </p:sp>
      <p:pic>
        <p:nvPicPr>
          <p:cNvPr id="16" name="Picture 15"/>
          <p:cNvPicPr/>
          <p:nvPr/>
        </p:nvPicPr>
        <p:blipFill>
          <a:blip r:embed="rId3">
            <a:extLst>
              <a:ext uri="{28A0092B-C50C-407E-A947-70E740481C1C}">
                <a14:useLocalDpi xmlns:a14="http://schemas.microsoft.com/office/drawing/2010/main" val="0"/>
              </a:ext>
            </a:extLst>
          </a:blip>
          <a:stretch>
            <a:fillRect/>
          </a:stretch>
        </p:blipFill>
        <p:spPr>
          <a:xfrm>
            <a:off x="804930" y="1826586"/>
            <a:ext cx="3968616" cy="2597910"/>
          </a:xfrm>
          <a:prstGeom prst="rect">
            <a:avLst/>
          </a:prstGeom>
          <a:ln>
            <a:solidFill>
              <a:schemeClr val="accent1"/>
            </a:solidFill>
          </a:ln>
        </p:spPr>
      </p:pic>
      <p:pic>
        <p:nvPicPr>
          <p:cNvPr id="17" name="Picture 16"/>
          <p:cNvPicPr/>
          <p:nvPr/>
        </p:nvPicPr>
        <p:blipFill>
          <a:blip r:embed="rId4">
            <a:extLst>
              <a:ext uri="{28A0092B-C50C-407E-A947-70E740481C1C}">
                <a14:useLocalDpi xmlns:a14="http://schemas.microsoft.com/office/drawing/2010/main" val="0"/>
              </a:ext>
            </a:extLst>
          </a:blip>
          <a:stretch>
            <a:fillRect/>
          </a:stretch>
        </p:blipFill>
        <p:spPr>
          <a:xfrm>
            <a:off x="4890752" y="505866"/>
            <a:ext cx="3763851" cy="2314025"/>
          </a:xfrm>
          <a:prstGeom prst="rect">
            <a:avLst/>
          </a:prstGeom>
          <a:ln>
            <a:solidFill>
              <a:schemeClr val="accent1"/>
            </a:solidFill>
          </a:ln>
        </p:spPr>
      </p:pic>
      <p:sp>
        <p:nvSpPr>
          <p:cNvPr id="2" name="Rectangle 1"/>
          <p:cNvSpPr/>
          <p:nvPr/>
        </p:nvSpPr>
        <p:spPr>
          <a:xfrm>
            <a:off x="5794329" y="2971653"/>
            <a:ext cx="2165978" cy="307777"/>
          </a:xfrm>
          <a:prstGeom prst="rect">
            <a:avLst/>
          </a:prstGeom>
        </p:spPr>
        <p:txBody>
          <a:bodyPr wrap="none">
            <a:spAutoFit/>
          </a:bodyPr>
          <a:lstStyle/>
          <a:p>
            <a:r>
              <a:rPr lang="en-US" dirty="0" err="1">
                <a:latin typeface="Times New Roman" panose="02020603050405020304" pitchFamily="18" charset="0"/>
                <a:ea typeface="Calibri" panose="020F0502020204030204" pitchFamily="34" charset="0"/>
              </a:rPr>
              <a:t>Màn</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hình</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đăng</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kí</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tài</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khoản</a:t>
            </a:r>
            <a:endParaRPr lang="vi-VN" dirty="0"/>
          </a:p>
        </p:txBody>
      </p:sp>
      <p:sp>
        <p:nvSpPr>
          <p:cNvPr id="18" name="Rectangle 17"/>
          <p:cNvSpPr/>
          <p:nvPr/>
        </p:nvSpPr>
        <p:spPr>
          <a:xfrm>
            <a:off x="1437333" y="4482576"/>
            <a:ext cx="1980670" cy="415498"/>
          </a:xfrm>
          <a:prstGeom prst="rect">
            <a:avLst/>
          </a:prstGeom>
        </p:spPr>
        <p:txBody>
          <a:bodyPr wrap="none">
            <a:spAutoFit/>
          </a:bodyPr>
          <a:lstStyle/>
          <a:p>
            <a:pPr marL="292735" algn="ctr">
              <a:lnSpc>
                <a:spcPct val="150000"/>
              </a:lnSpc>
              <a:spcAft>
                <a:spcPts val="1000"/>
              </a:spcAft>
            </a:pPr>
            <a:r>
              <a:rPr lang="en-US" i="1" dirty="0" err="1">
                <a:latin typeface="Times New Roman" panose="02020603050405020304" pitchFamily="18" charset="0"/>
                <a:ea typeface="Calibri" panose="020F0502020204030204" pitchFamily="34" charset="0"/>
                <a:cs typeface="Times New Roman" panose="02020603050405020304" pitchFamily="18" charset="0"/>
              </a:rPr>
              <a:t>Màn</a:t>
            </a:r>
            <a:r>
              <a:rPr lang="en-US" i="1" dirty="0">
                <a:latin typeface="Times New Roman" panose="02020603050405020304" pitchFamily="18" charset="0"/>
                <a:ea typeface="Calibri" panose="020F0502020204030204" pitchFamily="34" charset="0"/>
                <a:cs typeface="Times New Roman" panose="02020603050405020304" pitchFamily="18" charset="0"/>
              </a:rPr>
              <a:t> </a:t>
            </a:r>
            <a:r>
              <a:rPr lang="en-US" i="1" dirty="0" err="1">
                <a:latin typeface="Times New Roman" panose="02020603050405020304" pitchFamily="18" charset="0"/>
                <a:ea typeface="Calibri" panose="020F0502020204030204" pitchFamily="34" charset="0"/>
                <a:cs typeface="Times New Roman" panose="02020603050405020304" pitchFamily="18" charset="0"/>
              </a:rPr>
              <a:t>hình</a:t>
            </a:r>
            <a:r>
              <a:rPr lang="en-US" i="1" dirty="0">
                <a:latin typeface="Times New Roman" panose="02020603050405020304" pitchFamily="18" charset="0"/>
                <a:ea typeface="Calibri" panose="020F0502020204030204" pitchFamily="34" charset="0"/>
                <a:cs typeface="Times New Roman" panose="02020603050405020304" pitchFamily="18" charset="0"/>
              </a:rPr>
              <a:t> </a:t>
            </a:r>
            <a:r>
              <a:rPr lang="en-US" i="1" dirty="0" err="1">
                <a:latin typeface="Times New Roman" panose="02020603050405020304" pitchFamily="18" charset="0"/>
                <a:ea typeface="Calibri" panose="020F0502020204030204" pitchFamily="34" charset="0"/>
                <a:cs typeface="Times New Roman" panose="02020603050405020304" pitchFamily="18" charset="0"/>
              </a:rPr>
              <a:t>đăng</a:t>
            </a:r>
            <a:r>
              <a:rPr lang="en-US" i="1" dirty="0">
                <a:latin typeface="Times New Roman" panose="02020603050405020304" pitchFamily="18" charset="0"/>
                <a:ea typeface="Calibri" panose="020F0502020204030204" pitchFamily="34" charset="0"/>
                <a:cs typeface="Times New Roman" panose="02020603050405020304" pitchFamily="18" charset="0"/>
              </a:rPr>
              <a:t> </a:t>
            </a:r>
            <a:r>
              <a:rPr lang="en-US" i="1" dirty="0" err="1">
                <a:latin typeface="Times New Roman" panose="02020603050405020304" pitchFamily="18" charset="0"/>
                <a:ea typeface="Calibri" panose="020F0502020204030204" pitchFamily="34" charset="0"/>
                <a:cs typeface="Times New Roman" panose="02020603050405020304" pitchFamily="18" charset="0"/>
              </a:rPr>
              <a:t>nhập</a:t>
            </a:r>
            <a:endParaRPr lang="vi-VN" sz="1000" i="1" dirty="0">
              <a:solidFill>
                <a:srgbClr val="44546A"/>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62844568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grpSp>
        <p:nvGrpSpPr>
          <p:cNvPr id="5" name="Google Shape;247;p23"/>
          <p:cNvGrpSpPr/>
          <p:nvPr/>
        </p:nvGrpSpPr>
        <p:grpSpPr>
          <a:xfrm rot="5400000">
            <a:off x="-175670" y="505866"/>
            <a:ext cx="874122" cy="254772"/>
            <a:chOff x="7267966" y="412105"/>
            <a:chExt cx="874122" cy="254772"/>
          </a:xfrm>
        </p:grpSpPr>
        <p:grpSp>
          <p:nvGrpSpPr>
            <p:cNvPr id="6" name="Google Shape;248;p23"/>
            <p:cNvGrpSpPr/>
            <p:nvPr/>
          </p:nvGrpSpPr>
          <p:grpSpPr>
            <a:xfrm>
              <a:off x="7267966" y="412105"/>
              <a:ext cx="254772" cy="254772"/>
              <a:chOff x="1080175" y="751470"/>
              <a:chExt cx="407700" cy="407700"/>
            </a:xfrm>
          </p:grpSpPr>
          <p:sp>
            <p:nvSpPr>
              <p:cNvPr id="13" name="Google Shape;249;p23"/>
              <p:cNvSpPr/>
              <p:nvPr/>
            </p:nvSpPr>
            <p:spPr>
              <a:xfrm>
                <a:off x="1080175" y="925175"/>
                <a:ext cx="407700" cy="603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50;p23"/>
              <p:cNvSpPr/>
              <p:nvPr/>
            </p:nvSpPr>
            <p:spPr>
              <a:xfrm rot="5400000">
                <a:off x="1080144" y="925170"/>
                <a:ext cx="407700" cy="603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 name="Google Shape;251;p23"/>
            <p:cNvGrpSpPr/>
            <p:nvPr/>
          </p:nvGrpSpPr>
          <p:grpSpPr>
            <a:xfrm>
              <a:off x="7577641" y="412105"/>
              <a:ext cx="254772" cy="254772"/>
              <a:chOff x="1080175" y="751470"/>
              <a:chExt cx="407700" cy="407700"/>
            </a:xfrm>
          </p:grpSpPr>
          <p:sp>
            <p:nvSpPr>
              <p:cNvPr id="11" name="Google Shape;252;p23"/>
              <p:cNvSpPr/>
              <p:nvPr/>
            </p:nvSpPr>
            <p:spPr>
              <a:xfrm>
                <a:off x="1080175" y="925175"/>
                <a:ext cx="407700" cy="603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53;p23"/>
              <p:cNvSpPr/>
              <p:nvPr/>
            </p:nvSpPr>
            <p:spPr>
              <a:xfrm rot="5400000">
                <a:off x="1080144" y="925170"/>
                <a:ext cx="407700" cy="603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 name="Google Shape;254;p23"/>
            <p:cNvGrpSpPr/>
            <p:nvPr/>
          </p:nvGrpSpPr>
          <p:grpSpPr>
            <a:xfrm>
              <a:off x="7887316" y="412105"/>
              <a:ext cx="254772" cy="254772"/>
              <a:chOff x="1080175" y="751470"/>
              <a:chExt cx="407700" cy="407700"/>
            </a:xfrm>
          </p:grpSpPr>
          <p:sp>
            <p:nvSpPr>
              <p:cNvPr id="9" name="Google Shape;255;p23"/>
              <p:cNvSpPr/>
              <p:nvPr/>
            </p:nvSpPr>
            <p:spPr>
              <a:xfrm>
                <a:off x="1080175" y="925175"/>
                <a:ext cx="407700" cy="603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56;p23"/>
              <p:cNvSpPr/>
              <p:nvPr/>
            </p:nvSpPr>
            <p:spPr>
              <a:xfrm rot="5400000">
                <a:off x="1080144" y="925170"/>
                <a:ext cx="407700" cy="603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 name="Rectangle 3"/>
          <p:cNvSpPr/>
          <p:nvPr/>
        </p:nvSpPr>
        <p:spPr>
          <a:xfrm>
            <a:off x="743515" y="231493"/>
            <a:ext cx="4262907" cy="523220"/>
          </a:xfrm>
          <a:prstGeom prst="rect">
            <a:avLst/>
          </a:prstGeom>
        </p:spPr>
        <p:txBody>
          <a:bodyPr wrap="square">
            <a:spAutoFit/>
          </a:bodyPr>
          <a:lstStyle/>
          <a:p>
            <a:r>
              <a:rPr lang="en" sz="2800" b="1" dirty="0" smtClean="0"/>
              <a:t>3.4 Giao diện</a:t>
            </a:r>
            <a:endParaRPr lang="vi-VN" sz="2500" b="1" dirty="0">
              <a:solidFill>
                <a:schemeClr val="tx1"/>
              </a:solidFill>
            </a:endParaRPr>
          </a:p>
        </p:txBody>
      </p:sp>
      <p:pic>
        <p:nvPicPr>
          <p:cNvPr id="21" name="Picture 20"/>
          <p:cNvPicPr/>
          <p:nvPr/>
        </p:nvPicPr>
        <p:blipFill>
          <a:blip r:embed="rId3" cstate="print">
            <a:extLst>
              <a:ext uri="{28A0092B-C50C-407E-A947-70E740481C1C}">
                <a14:useLocalDpi xmlns:a14="http://schemas.microsoft.com/office/drawing/2010/main" val="0"/>
              </a:ext>
            </a:extLst>
          </a:blip>
          <a:stretch>
            <a:fillRect/>
          </a:stretch>
        </p:blipFill>
        <p:spPr>
          <a:xfrm>
            <a:off x="1282890" y="1202453"/>
            <a:ext cx="6701051" cy="3308132"/>
          </a:xfrm>
          <a:prstGeom prst="rect">
            <a:avLst/>
          </a:prstGeom>
          <a:ln>
            <a:solidFill>
              <a:schemeClr val="accent1"/>
            </a:solidFill>
          </a:ln>
        </p:spPr>
      </p:pic>
      <p:sp>
        <p:nvSpPr>
          <p:cNvPr id="15" name="Rectangle 14"/>
          <p:cNvSpPr/>
          <p:nvPr/>
        </p:nvSpPr>
        <p:spPr>
          <a:xfrm>
            <a:off x="3989022" y="4782262"/>
            <a:ext cx="1871025" cy="307777"/>
          </a:xfrm>
          <a:prstGeom prst="rect">
            <a:avLst/>
          </a:prstGeom>
        </p:spPr>
        <p:txBody>
          <a:bodyPr wrap="none">
            <a:spAutoFit/>
          </a:bodyPr>
          <a:lstStyle/>
          <a:p>
            <a:r>
              <a:rPr lang="en-US" dirty="0" err="1">
                <a:latin typeface="Times New Roman" panose="02020603050405020304" pitchFamily="18" charset="0"/>
                <a:ea typeface="Calibri" panose="020F0502020204030204" pitchFamily="34" charset="0"/>
              </a:rPr>
              <a:t>Màn</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hình</a:t>
            </a:r>
            <a:r>
              <a:rPr lang="en-US" dirty="0">
                <a:latin typeface="Times New Roman" panose="02020603050405020304" pitchFamily="18" charset="0"/>
                <a:ea typeface="Calibri" panose="020F0502020204030204" pitchFamily="34" charset="0"/>
              </a:rPr>
              <a:t> </a:t>
            </a:r>
            <a:r>
              <a:rPr lang="en-US" dirty="0" err="1" smtClean="0">
                <a:latin typeface="Times New Roman" panose="02020603050405020304" pitchFamily="18" charset="0"/>
                <a:ea typeface="Calibri" panose="020F0502020204030204" pitchFamily="34" charset="0"/>
              </a:rPr>
              <a:t>trang</a:t>
            </a:r>
            <a:r>
              <a:rPr lang="en-US" dirty="0" smtClean="0">
                <a:latin typeface="Times New Roman" panose="02020603050405020304" pitchFamily="18" charset="0"/>
                <a:ea typeface="Calibri" panose="020F0502020204030204" pitchFamily="34" charset="0"/>
              </a:rPr>
              <a:t> </a:t>
            </a:r>
            <a:r>
              <a:rPr lang="en-US" dirty="0" err="1" smtClean="0">
                <a:latin typeface="Times New Roman" panose="02020603050405020304" pitchFamily="18" charset="0"/>
                <a:ea typeface="Calibri" panose="020F0502020204030204" pitchFamily="34" charset="0"/>
              </a:rPr>
              <a:t>quản</a:t>
            </a:r>
            <a:r>
              <a:rPr lang="en-US" dirty="0" smtClean="0">
                <a:latin typeface="Times New Roman" panose="02020603050405020304" pitchFamily="18" charset="0"/>
                <a:ea typeface="Calibri" panose="020F0502020204030204" pitchFamily="34" charset="0"/>
              </a:rPr>
              <a:t> </a:t>
            </a:r>
            <a:r>
              <a:rPr lang="en-US" dirty="0" err="1" smtClean="0">
                <a:latin typeface="Times New Roman" panose="02020603050405020304" pitchFamily="18" charset="0"/>
                <a:ea typeface="Calibri" panose="020F0502020204030204" pitchFamily="34" charset="0"/>
              </a:rPr>
              <a:t>lý</a:t>
            </a:r>
            <a:endParaRPr lang="vi-VN" dirty="0"/>
          </a:p>
        </p:txBody>
      </p:sp>
    </p:spTree>
    <p:extLst>
      <p:ext uri="{BB962C8B-B14F-4D97-AF65-F5344CB8AC3E}">
        <p14:creationId xmlns:p14="http://schemas.microsoft.com/office/powerpoint/2010/main" val="369123369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grpSp>
        <p:nvGrpSpPr>
          <p:cNvPr id="5" name="Google Shape;247;p23"/>
          <p:cNvGrpSpPr/>
          <p:nvPr/>
        </p:nvGrpSpPr>
        <p:grpSpPr>
          <a:xfrm rot="5400000">
            <a:off x="-175670" y="505866"/>
            <a:ext cx="874122" cy="254772"/>
            <a:chOff x="7267966" y="412105"/>
            <a:chExt cx="874122" cy="254772"/>
          </a:xfrm>
        </p:grpSpPr>
        <p:grpSp>
          <p:nvGrpSpPr>
            <p:cNvPr id="6" name="Google Shape;248;p23"/>
            <p:cNvGrpSpPr/>
            <p:nvPr/>
          </p:nvGrpSpPr>
          <p:grpSpPr>
            <a:xfrm>
              <a:off x="7267966" y="412105"/>
              <a:ext cx="254772" cy="254772"/>
              <a:chOff x="1080175" y="751470"/>
              <a:chExt cx="407700" cy="407700"/>
            </a:xfrm>
          </p:grpSpPr>
          <p:sp>
            <p:nvSpPr>
              <p:cNvPr id="13" name="Google Shape;249;p23"/>
              <p:cNvSpPr/>
              <p:nvPr/>
            </p:nvSpPr>
            <p:spPr>
              <a:xfrm>
                <a:off x="1080175" y="925175"/>
                <a:ext cx="407700" cy="603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50;p23"/>
              <p:cNvSpPr/>
              <p:nvPr/>
            </p:nvSpPr>
            <p:spPr>
              <a:xfrm rot="5400000">
                <a:off x="1080144" y="925170"/>
                <a:ext cx="407700" cy="603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 name="Google Shape;251;p23"/>
            <p:cNvGrpSpPr/>
            <p:nvPr/>
          </p:nvGrpSpPr>
          <p:grpSpPr>
            <a:xfrm>
              <a:off x="7577641" y="412105"/>
              <a:ext cx="254772" cy="254772"/>
              <a:chOff x="1080175" y="751470"/>
              <a:chExt cx="407700" cy="407700"/>
            </a:xfrm>
          </p:grpSpPr>
          <p:sp>
            <p:nvSpPr>
              <p:cNvPr id="11" name="Google Shape;252;p23"/>
              <p:cNvSpPr/>
              <p:nvPr/>
            </p:nvSpPr>
            <p:spPr>
              <a:xfrm>
                <a:off x="1080175" y="925175"/>
                <a:ext cx="407700" cy="603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53;p23"/>
              <p:cNvSpPr/>
              <p:nvPr/>
            </p:nvSpPr>
            <p:spPr>
              <a:xfrm rot="5400000">
                <a:off x="1080144" y="925170"/>
                <a:ext cx="407700" cy="603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 name="Google Shape;254;p23"/>
            <p:cNvGrpSpPr/>
            <p:nvPr/>
          </p:nvGrpSpPr>
          <p:grpSpPr>
            <a:xfrm>
              <a:off x="7887316" y="412105"/>
              <a:ext cx="254772" cy="254772"/>
              <a:chOff x="1080175" y="751470"/>
              <a:chExt cx="407700" cy="407700"/>
            </a:xfrm>
          </p:grpSpPr>
          <p:sp>
            <p:nvSpPr>
              <p:cNvPr id="9" name="Google Shape;255;p23"/>
              <p:cNvSpPr/>
              <p:nvPr/>
            </p:nvSpPr>
            <p:spPr>
              <a:xfrm>
                <a:off x="1080175" y="925175"/>
                <a:ext cx="407700" cy="603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56;p23"/>
              <p:cNvSpPr/>
              <p:nvPr/>
            </p:nvSpPr>
            <p:spPr>
              <a:xfrm rot="5400000">
                <a:off x="1080144" y="925170"/>
                <a:ext cx="407700" cy="603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 name="Rectangle 3"/>
          <p:cNvSpPr/>
          <p:nvPr/>
        </p:nvSpPr>
        <p:spPr>
          <a:xfrm>
            <a:off x="743515" y="231493"/>
            <a:ext cx="4262907" cy="523220"/>
          </a:xfrm>
          <a:prstGeom prst="rect">
            <a:avLst/>
          </a:prstGeom>
        </p:spPr>
        <p:txBody>
          <a:bodyPr wrap="square">
            <a:spAutoFit/>
          </a:bodyPr>
          <a:lstStyle/>
          <a:p>
            <a:r>
              <a:rPr lang="en" sz="2800" b="1" dirty="0" smtClean="0"/>
              <a:t>3.4 Giao diện</a:t>
            </a:r>
            <a:endParaRPr lang="vi-VN" sz="2500" b="1" dirty="0">
              <a:solidFill>
                <a:schemeClr val="tx1"/>
              </a:solidFill>
            </a:endParaRPr>
          </a:p>
        </p:txBody>
      </p:sp>
      <p:pic>
        <p:nvPicPr>
          <p:cNvPr id="16" name="Picture 15"/>
          <p:cNvPicPr/>
          <p:nvPr/>
        </p:nvPicPr>
        <p:blipFill>
          <a:blip r:embed="rId3" cstate="print">
            <a:extLst>
              <a:ext uri="{28A0092B-C50C-407E-A947-70E740481C1C}">
                <a14:useLocalDpi xmlns:a14="http://schemas.microsoft.com/office/drawing/2010/main" val="0"/>
              </a:ext>
            </a:extLst>
          </a:blip>
          <a:stretch>
            <a:fillRect/>
          </a:stretch>
        </p:blipFill>
        <p:spPr>
          <a:xfrm>
            <a:off x="524246" y="815542"/>
            <a:ext cx="4006811" cy="2227910"/>
          </a:xfrm>
          <a:prstGeom prst="rect">
            <a:avLst/>
          </a:prstGeom>
          <a:ln>
            <a:solidFill>
              <a:schemeClr val="accent1"/>
            </a:solidFill>
          </a:ln>
        </p:spPr>
      </p:pic>
      <p:pic>
        <p:nvPicPr>
          <p:cNvPr id="17" name="Picture 16"/>
          <p:cNvPicPr/>
          <p:nvPr/>
        </p:nvPicPr>
        <p:blipFill>
          <a:blip r:embed="rId4" cstate="print">
            <a:extLst>
              <a:ext uri="{28A0092B-C50C-407E-A947-70E740481C1C}">
                <a14:useLocalDpi xmlns:a14="http://schemas.microsoft.com/office/drawing/2010/main" val="0"/>
              </a:ext>
            </a:extLst>
          </a:blip>
          <a:stretch>
            <a:fillRect/>
          </a:stretch>
        </p:blipFill>
        <p:spPr>
          <a:xfrm>
            <a:off x="4843947" y="815541"/>
            <a:ext cx="3726848" cy="2227910"/>
          </a:xfrm>
          <a:prstGeom prst="rect">
            <a:avLst/>
          </a:prstGeom>
          <a:ln>
            <a:solidFill>
              <a:schemeClr val="accent1"/>
            </a:solidFill>
          </a:ln>
        </p:spPr>
      </p:pic>
      <p:pic>
        <p:nvPicPr>
          <p:cNvPr id="18" name="Picture 17"/>
          <p:cNvPicPr/>
          <p:nvPr/>
        </p:nvPicPr>
        <p:blipFill>
          <a:blip r:embed="rId5" cstate="print">
            <a:extLst>
              <a:ext uri="{28A0092B-C50C-407E-A947-70E740481C1C}">
                <a14:useLocalDpi xmlns:a14="http://schemas.microsoft.com/office/drawing/2010/main" val="0"/>
              </a:ext>
            </a:extLst>
          </a:blip>
          <a:stretch>
            <a:fillRect/>
          </a:stretch>
        </p:blipFill>
        <p:spPr>
          <a:xfrm>
            <a:off x="1370903" y="3204350"/>
            <a:ext cx="4429396" cy="1818026"/>
          </a:xfrm>
          <a:prstGeom prst="rect">
            <a:avLst/>
          </a:prstGeom>
          <a:ln>
            <a:solidFill>
              <a:schemeClr val="accent1"/>
            </a:solidFill>
          </a:ln>
        </p:spPr>
      </p:pic>
      <p:sp>
        <p:nvSpPr>
          <p:cNvPr id="19" name="Rectangle 18"/>
          <p:cNvSpPr/>
          <p:nvPr/>
        </p:nvSpPr>
        <p:spPr>
          <a:xfrm>
            <a:off x="6070306" y="4522955"/>
            <a:ext cx="1587294" cy="307777"/>
          </a:xfrm>
          <a:prstGeom prst="rect">
            <a:avLst/>
          </a:prstGeom>
        </p:spPr>
        <p:txBody>
          <a:bodyPr wrap="none">
            <a:spAutoFit/>
          </a:bodyPr>
          <a:lstStyle/>
          <a:p>
            <a:r>
              <a:rPr lang="en-US" dirty="0" err="1">
                <a:latin typeface="Times New Roman" panose="02020603050405020304" pitchFamily="18" charset="0"/>
                <a:ea typeface="Calibri" panose="020F0502020204030204" pitchFamily="34" charset="0"/>
              </a:rPr>
              <a:t>Màn</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hình</a:t>
            </a:r>
            <a:r>
              <a:rPr lang="en-US" dirty="0">
                <a:latin typeface="Times New Roman" panose="02020603050405020304" pitchFamily="18" charset="0"/>
                <a:ea typeface="Calibri" panose="020F0502020204030204" pitchFamily="34" charset="0"/>
              </a:rPr>
              <a:t> </a:t>
            </a:r>
            <a:r>
              <a:rPr lang="en-US" dirty="0" err="1" smtClean="0">
                <a:latin typeface="Times New Roman" panose="02020603050405020304" pitchFamily="18" charset="0"/>
                <a:ea typeface="Calibri" panose="020F0502020204030204" pitchFamily="34" charset="0"/>
              </a:rPr>
              <a:t>nhập</a:t>
            </a:r>
            <a:r>
              <a:rPr lang="en-US" dirty="0" smtClean="0">
                <a:latin typeface="Times New Roman" panose="02020603050405020304" pitchFamily="18" charset="0"/>
                <a:ea typeface="Calibri" panose="020F0502020204030204" pitchFamily="34" charset="0"/>
              </a:rPr>
              <a:t> </a:t>
            </a:r>
            <a:r>
              <a:rPr lang="en-US" dirty="0" err="1" smtClean="0">
                <a:latin typeface="Times New Roman" panose="02020603050405020304" pitchFamily="18" charset="0"/>
                <a:ea typeface="Calibri" panose="020F0502020204030204" pitchFamily="34" charset="0"/>
              </a:rPr>
              <a:t>liệu</a:t>
            </a:r>
            <a:endParaRPr lang="vi-VN" dirty="0"/>
          </a:p>
        </p:txBody>
      </p:sp>
    </p:spTree>
    <p:extLst>
      <p:ext uri="{BB962C8B-B14F-4D97-AF65-F5344CB8AC3E}">
        <p14:creationId xmlns:p14="http://schemas.microsoft.com/office/powerpoint/2010/main" val="90241373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grpSp>
        <p:nvGrpSpPr>
          <p:cNvPr id="5" name="Google Shape;247;p23"/>
          <p:cNvGrpSpPr/>
          <p:nvPr/>
        </p:nvGrpSpPr>
        <p:grpSpPr>
          <a:xfrm rot="5400000">
            <a:off x="306454" y="963066"/>
            <a:ext cx="874122" cy="254772"/>
            <a:chOff x="7267966" y="412105"/>
            <a:chExt cx="874122" cy="254772"/>
          </a:xfrm>
        </p:grpSpPr>
        <p:grpSp>
          <p:nvGrpSpPr>
            <p:cNvPr id="6" name="Google Shape;248;p23"/>
            <p:cNvGrpSpPr/>
            <p:nvPr/>
          </p:nvGrpSpPr>
          <p:grpSpPr>
            <a:xfrm>
              <a:off x="7267966" y="412105"/>
              <a:ext cx="254772" cy="254772"/>
              <a:chOff x="1080175" y="751470"/>
              <a:chExt cx="407700" cy="407700"/>
            </a:xfrm>
          </p:grpSpPr>
          <p:sp>
            <p:nvSpPr>
              <p:cNvPr id="13" name="Google Shape;249;p23"/>
              <p:cNvSpPr/>
              <p:nvPr/>
            </p:nvSpPr>
            <p:spPr>
              <a:xfrm>
                <a:off x="1080175" y="925175"/>
                <a:ext cx="407700" cy="603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50;p23"/>
              <p:cNvSpPr/>
              <p:nvPr/>
            </p:nvSpPr>
            <p:spPr>
              <a:xfrm rot="5400000">
                <a:off x="1080144" y="925170"/>
                <a:ext cx="407700" cy="603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 name="Google Shape;251;p23"/>
            <p:cNvGrpSpPr/>
            <p:nvPr/>
          </p:nvGrpSpPr>
          <p:grpSpPr>
            <a:xfrm>
              <a:off x="7577641" y="412105"/>
              <a:ext cx="254772" cy="254772"/>
              <a:chOff x="1080175" y="751470"/>
              <a:chExt cx="407700" cy="407700"/>
            </a:xfrm>
          </p:grpSpPr>
          <p:sp>
            <p:nvSpPr>
              <p:cNvPr id="11" name="Google Shape;252;p23"/>
              <p:cNvSpPr/>
              <p:nvPr/>
            </p:nvSpPr>
            <p:spPr>
              <a:xfrm>
                <a:off x="1080175" y="925175"/>
                <a:ext cx="407700" cy="603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53;p23"/>
              <p:cNvSpPr/>
              <p:nvPr/>
            </p:nvSpPr>
            <p:spPr>
              <a:xfrm rot="5400000">
                <a:off x="1080144" y="925170"/>
                <a:ext cx="407700" cy="603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 name="Google Shape;254;p23"/>
            <p:cNvGrpSpPr/>
            <p:nvPr/>
          </p:nvGrpSpPr>
          <p:grpSpPr>
            <a:xfrm>
              <a:off x="7887316" y="412105"/>
              <a:ext cx="254772" cy="254772"/>
              <a:chOff x="1080175" y="751470"/>
              <a:chExt cx="407700" cy="407700"/>
            </a:xfrm>
          </p:grpSpPr>
          <p:sp>
            <p:nvSpPr>
              <p:cNvPr id="9" name="Google Shape;255;p23"/>
              <p:cNvSpPr/>
              <p:nvPr/>
            </p:nvSpPr>
            <p:spPr>
              <a:xfrm>
                <a:off x="1080175" y="925175"/>
                <a:ext cx="407700" cy="603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56;p23"/>
              <p:cNvSpPr/>
              <p:nvPr/>
            </p:nvSpPr>
            <p:spPr>
              <a:xfrm rot="5400000">
                <a:off x="1080144" y="925170"/>
                <a:ext cx="407700" cy="603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 name="Rectangle 3"/>
          <p:cNvSpPr/>
          <p:nvPr/>
        </p:nvSpPr>
        <p:spPr>
          <a:xfrm>
            <a:off x="743515" y="231493"/>
            <a:ext cx="4262907" cy="523220"/>
          </a:xfrm>
          <a:prstGeom prst="rect">
            <a:avLst/>
          </a:prstGeom>
        </p:spPr>
        <p:txBody>
          <a:bodyPr wrap="square">
            <a:spAutoFit/>
          </a:bodyPr>
          <a:lstStyle/>
          <a:p>
            <a:r>
              <a:rPr lang="en" sz="2800" b="1" dirty="0" smtClean="0"/>
              <a:t>3.4 Giao diện</a:t>
            </a:r>
            <a:endParaRPr lang="vi-VN" sz="2500" b="1" dirty="0">
              <a:solidFill>
                <a:schemeClr val="tx1"/>
              </a:solidFill>
            </a:endParaRPr>
          </a:p>
        </p:txBody>
      </p:sp>
      <p:pic>
        <p:nvPicPr>
          <p:cNvPr id="18" name="Picture 17"/>
          <p:cNvPicPr/>
          <p:nvPr/>
        </p:nvPicPr>
        <p:blipFill>
          <a:blip r:embed="rId3" cstate="print">
            <a:extLst>
              <a:ext uri="{28A0092B-C50C-407E-A947-70E740481C1C}">
                <a14:useLocalDpi xmlns:a14="http://schemas.microsoft.com/office/drawing/2010/main" val="0"/>
              </a:ext>
            </a:extLst>
          </a:blip>
          <a:stretch>
            <a:fillRect/>
          </a:stretch>
        </p:blipFill>
        <p:spPr>
          <a:xfrm>
            <a:off x="1376375" y="924066"/>
            <a:ext cx="6696275" cy="3538751"/>
          </a:xfrm>
          <a:prstGeom prst="rect">
            <a:avLst/>
          </a:prstGeom>
          <a:ln>
            <a:solidFill>
              <a:schemeClr val="accent1"/>
            </a:solidFill>
          </a:ln>
        </p:spPr>
      </p:pic>
      <p:sp>
        <p:nvSpPr>
          <p:cNvPr id="3" name="Rectangle 2"/>
          <p:cNvSpPr/>
          <p:nvPr/>
        </p:nvSpPr>
        <p:spPr>
          <a:xfrm>
            <a:off x="4016755" y="4601504"/>
            <a:ext cx="1547218" cy="307777"/>
          </a:xfrm>
          <a:prstGeom prst="rect">
            <a:avLst/>
          </a:prstGeom>
        </p:spPr>
        <p:txBody>
          <a:bodyPr wrap="none">
            <a:spAutoFit/>
          </a:bodyPr>
          <a:lstStyle/>
          <a:p>
            <a:r>
              <a:rPr lang="en-US" dirty="0" err="1">
                <a:latin typeface="Times New Roman" panose="02020603050405020304" pitchFamily="18" charset="0"/>
                <a:ea typeface="Calibri" panose="020F0502020204030204" pitchFamily="34" charset="0"/>
              </a:rPr>
              <a:t>Màn</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hình</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giỏ</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hàng</a:t>
            </a:r>
            <a:endParaRPr lang="vi-VN" dirty="0"/>
          </a:p>
        </p:txBody>
      </p:sp>
    </p:spTree>
    <p:extLst>
      <p:ext uri="{BB962C8B-B14F-4D97-AF65-F5344CB8AC3E}">
        <p14:creationId xmlns:p14="http://schemas.microsoft.com/office/powerpoint/2010/main" val="300227267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grpSp>
        <p:nvGrpSpPr>
          <p:cNvPr id="5" name="Google Shape;247;p23"/>
          <p:cNvGrpSpPr/>
          <p:nvPr/>
        </p:nvGrpSpPr>
        <p:grpSpPr>
          <a:xfrm rot="5400000">
            <a:off x="306454" y="1081535"/>
            <a:ext cx="874122" cy="254772"/>
            <a:chOff x="7267966" y="412105"/>
            <a:chExt cx="874122" cy="254772"/>
          </a:xfrm>
        </p:grpSpPr>
        <p:grpSp>
          <p:nvGrpSpPr>
            <p:cNvPr id="6" name="Google Shape;248;p23"/>
            <p:cNvGrpSpPr/>
            <p:nvPr/>
          </p:nvGrpSpPr>
          <p:grpSpPr>
            <a:xfrm>
              <a:off x="7267966" y="412105"/>
              <a:ext cx="254772" cy="254772"/>
              <a:chOff x="1080175" y="751470"/>
              <a:chExt cx="407700" cy="407700"/>
            </a:xfrm>
          </p:grpSpPr>
          <p:sp>
            <p:nvSpPr>
              <p:cNvPr id="13" name="Google Shape;249;p23"/>
              <p:cNvSpPr/>
              <p:nvPr/>
            </p:nvSpPr>
            <p:spPr>
              <a:xfrm>
                <a:off x="1080175" y="925175"/>
                <a:ext cx="407700" cy="603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50;p23"/>
              <p:cNvSpPr/>
              <p:nvPr/>
            </p:nvSpPr>
            <p:spPr>
              <a:xfrm rot="5400000">
                <a:off x="1080144" y="925170"/>
                <a:ext cx="407700" cy="603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 name="Google Shape;251;p23"/>
            <p:cNvGrpSpPr/>
            <p:nvPr/>
          </p:nvGrpSpPr>
          <p:grpSpPr>
            <a:xfrm>
              <a:off x="7577641" y="412105"/>
              <a:ext cx="254772" cy="254772"/>
              <a:chOff x="1080175" y="751470"/>
              <a:chExt cx="407700" cy="407700"/>
            </a:xfrm>
          </p:grpSpPr>
          <p:sp>
            <p:nvSpPr>
              <p:cNvPr id="11" name="Google Shape;252;p23"/>
              <p:cNvSpPr/>
              <p:nvPr/>
            </p:nvSpPr>
            <p:spPr>
              <a:xfrm>
                <a:off x="1080175" y="925175"/>
                <a:ext cx="407700" cy="603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53;p23"/>
              <p:cNvSpPr/>
              <p:nvPr/>
            </p:nvSpPr>
            <p:spPr>
              <a:xfrm rot="5400000">
                <a:off x="1080144" y="925170"/>
                <a:ext cx="407700" cy="603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 name="Google Shape;254;p23"/>
            <p:cNvGrpSpPr/>
            <p:nvPr/>
          </p:nvGrpSpPr>
          <p:grpSpPr>
            <a:xfrm>
              <a:off x="7887316" y="412105"/>
              <a:ext cx="254772" cy="254772"/>
              <a:chOff x="1080175" y="751470"/>
              <a:chExt cx="407700" cy="407700"/>
            </a:xfrm>
          </p:grpSpPr>
          <p:sp>
            <p:nvSpPr>
              <p:cNvPr id="9" name="Google Shape;255;p23"/>
              <p:cNvSpPr/>
              <p:nvPr/>
            </p:nvSpPr>
            <p:spPr>
              <a:xfrm>
                <a:off x="1080175" y="925175"/>
                <a:ext cx="407700" cy="603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56;p23"/>
              <p:cNvSpPr/>
              <p:nvPr/>
            </p:nvSpPr>
            <p:spPr>
              <a:xfrm rot="5400000">
                <a:off x="1080144" y="925170"/>
                <a:ext cx="407700" cy="603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 name="Rectangle 3"/>
          <p:cNvSpPr/>
          <p:nvPr/>
        </p:nvSpPr>
        <p:spPr>
          <a:xfrm>
            <a:off x="743515" y="231493"/>
            <a:ext cx="5343386" cy="523220"/>
          </a:xfrm>
          <a:prstGeom prst="rect">
            <a:avLst/>
          </a:prstGeom>
        </p:spPr>
        <p:txBody>
          <a:bodyPr wrap="square">
            <a:spAutoFit/>
          </a:bodyPr>
          <a:lstStyle/>
          <a:p>
            <a:r>
              <a:rPr lang="en" sz="2800" b="1" dirty="0" smtClean="0"/>
              <a:t>3.5 Thử nghiệm phần mềm</a:t>
            </a:r>
            <a:endParaRPr lang="vi-VN" sz="2500" b="1" dirty="0">
              <a:solidFill>
                <a:schemeClr val="tx1"/>
              </a:solidFill>
            </a:endParaRPr>
          </a:p>
        </p:txBody>
      </p:sp>
      <p:sp>
        <p:nvSpPr>
          <p:cNvPr id="15" name="Rectangle 14"/>
          <p:cNvSpPr/>
          <p:nvPr/>
        </p:nvSpPr>
        <p:spPr>
          <a:xfrm>
            <a:off x="3751431" y="4543426"/>
            <a:ext cx="1816523" cy="307777"/>
          </a:xfrm>
          <a:prstGeom prst="rect">
            <a:avLst/>
          </a:prstGeom>
        </p:spPr>
        <p:txBody>
          <a:bodyPr wrap="none">
            <a:spAutoFit/>
          </a:bodyPr>
          <a:lstStyle/>
          <a:p>
            <a:r>
              <a:rPr lang="en-US" dirty="0" err="1"/>
              <a:t>Danh</a:t>
            </a:r>
            <a:r>
              <a:rPr lang="en-US" dirty="0"/>
              <a:t> </a:t>
            </a:r>
            <a:r>
              <a:rPr lang="en-US" dirty="0" err="1"/>
              <a:t>sách</a:t>
            </a:r>
            <a:r>
              <a:rPr lang="en-US" dirty="0"/>
              <a:t> </a:t>
            </a:r>
            <a:r>
              <a:rPr lang="en-US" dirty="0" err="1"/>
              <a:t>tài</a:t>
            </a:r>
            <a:r>
              <a:rPr lang="en-US" dirty="0"/>
              <a:t> </a:t>
            </a:r>
            <a:r>
              <a:rPr lang="en-US" dirty="0" err="1"/>
              <a:t>khoản</a:t>
            </a:r>
            <a:endParaRPr lang="vi-VN" dirty="0"/>
          </a:p>
        </p:txBody>
      </p:sp>
      <p:pic>
        <p:nvPicPr>
          <p:cNvPr id="18" name="Picture 17"/>
          <p:cNvPicPr/>
          <p:nvPr/>
        </p:nvPicPr>
        <p:blipFill>
          <a:blip r:embed="rId3"/>
          <a:stretch>
            <a:fillRect/>
          </a:stretch>
        </p:blipFill>
        <p:spPr>
          <a:xfrm>
            <a:off x="1444629" y="1070313"/>
            <a:ext cx="6430129" cy="3257242"/>
          </a:xfrm>
          <a:prstGeom prst="rect">
            <a:avLst/>
          </a:prstGeom>
          <a:ln>
            <a:solidFill>
              <a:schemeClr val="accent1"/>
            </a:solidFill>
          </a:ln>
        </p:spPr>
      </p:pic>
    </p:spTree>
    <p:extLst>
      <p:ext uri="{BB962C8B-B14F-4D97-AF65-F5344CB8AC3E}">
        <p14:creationId xmlns:p14="http://schemas.microsoft.com/office/powerpoint/2010/main" val="189836253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grpSp>
        <p:nvGrpSpPr>
          <p:cNvPr id="5" name="Google Shape;247;p23"/>
          <p:cNvGrpSpPr/>
          <p:nvPr/>
        </p:nvGrpSpPr>
        <p:grpSpPr>
          <a:xfrm rot="5400000">
            <a:off x="365602" y="1064388"/>
            <a:ext cx="874122" cy="254772"/>
            <a:chOff x="7267966" y="412105"/>
            <a:chExt cx="874122" cy="254772"/>
          </a:xfrm>
        </p:grpSpPr>
        <p:grpSp>
          <p:nvGrpSpPr>
            <p:cNvPr id="6" name="Google Shape;248;p23"/>
            <p:cNvGrpSpPr/>
            <p:nvPr/>
          </p:nvGrpSpPr>
          <p:grpSpPr>
            <a:xfrm>
              <a:off x="7267966" y="412105"/>
              <a:ext cx="254772" cy="254772"/>
              <a:chOff x="1080175" y="751470"/>
              <a:chExt cx="407700" cy="407700"/>
            </a:xfrm>
          </p:grpSpPr>
          <p:sp>
            <p:nvSpPr>
              <p:cNvPr id="13" name="Google Shape;249;p23"/>
              <p:cNvSpPr/>
              <p:nvPr/>
            </p:nvSpPr>
            <p:spPr>
              <a:xfrm>
                <a:off x="1080175" y="925175"/>
                <a:ext cx="407700" cy="603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50;p23"/>
              <p:cNvSpPr/>
              <p:nvPr/>
            </p:nvSpPr>
            <p:spPr>
              <a:xfrm rot="5400000">
                <a:off x="1080144" y="925170"/>
                <a:ext cx="407700" cy="603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 name="Google Shape;251;p23"/>
            <p:cNvGrpSpPr/>
            <p:nvPr/>
          </p:nvGrpSpPr>
          <p:grpSpPr>
            <a:xfrm>
              <a:off x="7577641" y="412105"/>
              <a:ext cx="254772" cy="254772"/>
              <a:chOff x="1080175" y="751470"/>
              <a:chExt cx="407700" cy="407700"/>
            </a:xfrm>
          </p:grpSpPr>
          <p:sp>
            <p:nvSpPr>
              <p:cNvPr id="11" name="Google Shape;252;p23"/>
              <p:cNvSpPr/>
              <p:nvPr/>
            </p:nvSpPr>
            <p:spPr>
              <a:xfrm>
                <a:off x="1080175" y="925175"/>
                <a:ext cx="407700" cy="603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53;p23"/>
              <p:cNvSpPr/>
              <p:nvPr/>
            </p:nvSpPr>
            <p:spPr>
              <a:xfrm rot="5400000">
                <a:off x="1080144" y="925170"/>
                <a:ext cx="407700" cy="603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 name="Google Shape;254;p23"/>
            <p:cNvGrpSpPr/>
            <p:nvPr/>
          </p:nvGrpSpPr>
          <p:grpSpPr>
            <a:xfrm>
              <a:off x="7887316" y="412105"/>
              <a:ext cx="254772" cy="254772"/>
              <a:chOff x="1080175" y="751470"/>
              <a:chExt cx="407700" cy="407700"/>
            </a:xfrm>
          </p:grpSpPr>
          <p:sp>
            <p:nvSpPr>
              <p:cNvPr id="9" name="Google Shape;255;p23"/>
              <p:cNvSpPr/>
              <p:nvPr/>
            </p:nvSpPr>
            <p:spPr>
              <a:xfrm>
                <a:off x="1080175" y="925175"/>
                <a:ext cx="407700" cy="603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56;p23"/>
              <p:cNvSpPr/>
              <p:nvPr/>
            </p:nvSpPr>
            <p:spPr>
              <a:xfrm rot="5400000">
                <a:off x="1080144" y="925170"/>
                <a:ext cx="407700" cy="603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 name="Rectangle 3"/>
          <p:cNvSpPr/>
          <p:nvPr/>
        </p:nvSpPr>
        <p:spPr>
          <a:xfrm>
            <a:off x="743515" y="231493"/>
            <a:ext cx="5343386" cy="523220"/>
          </a:xfrm>
          <a:prstGeom prst="rect">
            <a:avLst/>
          </a:prstGeom>
        </p:spPr>
        <p:txBody>
          <a:bodyPr wrap="square">
            <a:spAutoFit/>
          </a:bodyPr>
          <a:lstStyle/>
          <a:p>
            <a:r>
              <a:rPr lang="en" sz="2800" b="1" dirty="0" smtClean="0"/>
              <a:t>3.5 Thử nghiệm phần mềm</a:t>
            </a:r>
            <a:endParaRPr lang="vi-VN" sz="2500" b="1" dirty="0">
              <a:solidFill>
                <a:schemeClr val="tx1"/>
              </a:solidFill>
            </a:endParaRPr>
          </a:p>
        </p:txBody>
      </p:sp>
      <p:sp>
        <p:nvSpPr>
          <p:cNvPr id="15" name="Rectangle 14"/>
          <p:cNvSpPr/>
          <p:nvPr/>
        </p:nvSpPr>
        <p:spPr>
          <a:xfrm>
            <a:off x="3655897" y="4536602"/>
            <a:ext cx="2024913" cy="307777"/>
          </a:xfrm>
          <a:prstGeom prst="rect">
            <a:avLst/>
          </a:prstGeom>
        </p:spPr>
        <p:txBody>
          <a:bodyPr wrap="none">
            <a:spAutoFit/>
          </a:bodyPr>
          <a:lstStyle/>
          <a:p>
            <a:r>
              <a:rPr lang="en-US" dirty="0" err="1"/>
              <a:t>Danh</a:t>
            </a:r>
            <a:r>
              <a:rPr lang="en-US" dirty="0"/>
              <a:t> </a:t>
            </a:r>
            <a:r>
              <a:rPr lang="en-US" dirty="0" err="1"/>
              <a:t>sách</a:t>
            </a:r>
            <a:r>
              <a:rPr lang="en-US" dirty="0"/>
              <a:t> </a:t>
            </a:r>
            <a:r>
              <a:rPr lang="en-US" dirty="0" err="1" smtClean="0"/>
              <a:t>phân</a:t>
            </a:r>
            <a:r>
              <a:rPr lang="en-US" dirty="0" smtClean="0"/>
              <a:t> </a:t>
            </a:r>
            <a:r>
              <a:rPr lang="en-US" dirty="0" err="1" smtClean="0"/>
              <a:t>quyền</a:t>
            </a:r>
            <a:endParaRPr lang="vi-VN" dirty="0"/>
          </a:p>
        </p:txBody>
      </p:sp>
      <p:pic>
        <p:nvPicPr>
          <p:cNvPr id="16" name="Picture 15"/>
          <p:cNvPicPr/>
          <p:nvPr/>
        </p:nvPicPr>
        <p:blipFill>
          <a:blip r:embed="rId3"/>
          <a:stretch>
            <a:fillRect/>
          </a:stretch>
        </p:blipFill>
        <p:spPr>
          <a:xfrm>
            <a:off x="1431607" y="1292224"/>
            <a:ext cx="6613748" cy="3170593"/>
          </a:xfrm>
          <a:prstGeom prst="rect">
            <a:avLst/>
          </a:prstGeom>
          <a:ln>
            <a:solidFill>
              <a:schemeClr val="accent1"/>
            </a:solidFill>
          </a:ln>
        </p:spPr>
      </p:pic>
    </p:spTree>
    <p:extLst>
      <p:ext uri="{BB962C8B-B14F-4D97-AF65-F5344CB8AC3E}">
        <p14:creationId xmlns:p14="http://schemas.microsoft.com/office/powerpoint/2010/main" val="364674135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grpSp>
        <p:nvGrpSpPr>
          <p:cNvPr id="5" name="Google Shape;247;p23"/>
          <p:cNvGrpSpPr/>
          <p:nvPr/>
        </p:nvGrpSpPr>
        <p:grpSpPr>
          <a:xfrm rot="5400000">
            <a:off x="433840" y="1064388"/>
            <a:ext cx="874122" cy="254772"/>
            <a:chOff x="7267966" y="412105"/>
            <a:chExt cx="874122" cy="254772"/>
          </a:xfrm>
        </p:grpSpPr>
        <p:grpSp>
          <p:nvGrpSpPr>
            <p:cNvPr id="6" name="Google Shape;248;p23"/>
            <p:cNvGrpSpPr/>
            <p:nvPr/>
          </p:nvGrpSpPr>
          <p:grpSpPr>
            <a:xfrm>
              <a:off x="7267966" y="412105"/>
              <a:ext cx="254772" cy="254772"/>
              <a:chOff x="1080175" y="751470"/>
              <a:chExt cx="407700" cy="407700"/>
            </a:xfrm>
          </p:grpSpPr>
          <p:sp>
            <p:nvSpPr>
              <p:cNvPr id="13" name="Google Shape;249;p23"/>
              <p:cNvSpPr/>
              <p:nvPr/>
            </p:nvSpPr>
            <p:spPr>
              <a:xfrm>
                <a:off x="1080175" y="925175"/>
                <a:ext cx="407700" cy="603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50;p23"/>
              <p:cNvSpPr/>
              <p:nvPr/>
            </p:nvSpPr>
            <p:spPr>
              <a:xfrm rot="5400000">
                <a:off x="1080144" y="925170"/>
                <a:ext cx="407700" cy="603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 name="Google Shape;251;p23"/>
            <p:cNvGrpSpPr/>
            <p:nvPr/>
          </p:nvGrpSpPr>
          <p:grpSpPr>
            <a:xfrm>
              <a:off x="7577641" y="412105"/>
              <a:ext cx="254772" cy="254772"/>
              <a:chOff x="1080175" y="751470"/>
              <a:chExt cx="407700" cy="407700"/>
            </a:xfrm>
          </p:grpSpPr>
          <p:sp>
            <p:nvSpPr>
              <p:cNvPr id="11" name="Google Shape;252;p23"/>
              <p:cNvSpPr/>
              <p:nvPr/>
            </p:nvSpPr>
            <p:spPr>
              <a:xfrm>
                <a:off x="1080175" y="925175"/>
                <a:ext cx="407700" cy="603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53;p23"/>
              <p:cNvSpPr/>
              <p:nvPr/>
            </p:nvSpPr>
            <p:spPr>
              <a:xfrm rot="5400000">
                <a:off x="1080144" y="925170"/>
                <a:ext cx="407700" cy="603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 name="Google Shape;254;p23"/>
            <p:cNvGrpSpPr/>
            <p:nvPr/>
          </p:nvGrpSpPr>
          <p:grpSpPr>
            <a:xfrm>
              <a:off x="7887316" y="412105"/>
              <a:ext cx="254772" cy="254772"/>
              <a:chOff x="1080175" y="751470"/>
              <a:chExt cx="407700" cy="407700"/>
            </a:xfrm>
          </p:grpSpPr>
          <p:sp>
            <p:nvSpPr>
              <p:cNvPr id="9" name="Google Shape;255;p23"/>
              <p:cNvSpPr/>
              <p:nvPr/>
            </p:nvSpPr>
            <p:spPr>
              <a:xfrm>
                <a:off x="1080175" y="925175"/>
                <a:ext cx="407700" cy="603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56;p23"/>
              <p:cNvSpPr/>
              <p:nvPr/>
            </p:nvSpPr>
            <p:spPr>
              <a:xfrm rot="5400000">
                <a:off x="1080144" y="925170"/>
                <a:ext cx="407700" cy="603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 name="Rectangle 3"/>
          <p:cNvSpPr/>
          <p:nvPr/>
        </p:nvSpPr>
        <p:spPr>
          <a:xfrm>
            <a:off x="743515" y="231493"/>
            <a:ext cx="5343386" cy="523220"/>
          </a:xfrm>
          <a:prstGeom prst="rect">
            <a:avLst/>
          </a:prstGeom>
        </p:spPr>
        <p:txBody>
          <a:bodyPr wrap="square">
            <a:spAutoFit/>
          </a:bodyPr>
          <a:lstStyle/>
          <a:p>
            <a:r>
              <a:rPr lang="en" sz="2800" b="1" dirty="0" smtClean="0"/>
              <a:t>3.5 Thử nghiệm phần mềm</a:t>
            </a:r>
            <a:endParaRPr lang="vi-VN" sz="2500" b="1" dirty="0">
              <a:solidFill>
                <a:schemeClr val="tx1"/>
              </a:solidFill>
            </a:endParaRPr>
          </a:p>
        </p:txBody>
      </p:sp>
      <p:sp>
        <p:nvSpPr>
          <p:cNvPr id="15" name="Rectangle 14"/>
          <p:cNvSpPr/>
          <p:nvPr/>
        </p:nvSpPr>
        <p:spPr>
          <a:xfrm>
            <a:off x="3874261" y="4536602"/>
            <a:ext cx="1875835" cy="307777"/>
          </a:xfrm>
          <a:prstGeom prst="rect">
            <a:avLst/>
          </a:prstGeom>
        </p:spPr>
        <p:txBody>
          <a:bodyPr wrap="none">
            <a:spAutoFit/>
          </a:bodyPr>
          <a:lstStyle/>
          <a:p>
            <a:r>
              <a:rPr lang="en-US" dirty="0" err="1"/>
              <a:t>Danh</a:t>
            </a:r>
            <a:r>
              <a:rPr lang="en-US" dirty="0"/>
              <a:t> </a:t>
            </a:r>
            <a:r>
              <a:rPr lang="en-US" dirty="0" err="1"/>
              <a:t>sách</a:t>
            </a:r>
            <a:r>
              <a:rPr lang="en-US" dirty="0"/>
              <a:t> </a:t>
            </a:r>
            <a:r>
              <a:rPr lang="en-US" dirty="0" err="1" smtClean="0"/>
              <a:t>danh</a:t>
            </a:r>
            <a:r>
              <a:rPr lang="en-US" dirty="0" smtClean="0"/>
              <a:t> </a:t>
            </a:r>
            <a:r>
              <a:rPr lang="en-US" dirty="0" err="1" smtClean="0"/>
              <a:t>mục</a:t>
            </a:r>
            <a:endParaRPr lang="vi-VN" dirty="0"/>
          </a:p>
        </p:txBody>
      </p:sp>
      <p:pic>
        <p:nvPicPr>
          <p:cNvPr id="17" name="Picture 16"/>
          <p:cNvPicPr/>
          <p:nvPr/>
        </p:nvPicPr>
        <p:blipFill>
          <a:blip r:embed="rId3"/>
          <a:stretch>
            <a:fillRect/>
          </a:stretch>
        </p:blipFill>
        <p:spPr>
          <a:xfrm>
            <a:off x="1510347" y="1320164"/>
            <a:ext cx="6337116" cy="3033471"/>
          </a:xfrm>
          <a:prstGeom prst="rect">
            <a:avLst/>
          </a:prstGeom>
          <a:ln>
            <a:solidFill>
              <a:schemeClr val="accent1"/>
            </a:solidFill>
          </a:ln>
        </p:spPr>
      </p:pic>
    </p:spTree>
    <p:extLst>
      <p:ext uri="{BB962C8B-B14F-4D97-AF65-F5344CB8AC3E}">
        <p14:creationId xmlns:p14="http://schemas.microsoft.com/office/powerpoint/2010/main" val="319427539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4" name="Google Shape;284;p24"/>
          <p:cNvSpPr/>
          <p:nvPr/>
        </p:nvSpPr>
        <p:spPr>
          <a:xfrm>
            <a:off x="476075" y="3862500"/>
            <a:ext cx="474300" cy="1281000"/>
          </a:xfrm>
          <a:prstGeom prst="round2SameRect">
            <a:avLst>
              <a:gd name="adj1" fmla="val 50000"/>
              <a:gd name="adj2" fmla="val 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92;p14"/>
          <p:cNvSpPr txBox="1"/>
          <p:nvPr/>
        </p:nvSpPr>
        <p:spPr>
          <a:xfrm>
            <a:off x="1" y="229919"/>
            <a:ext cx="9143999" cy="923330"/>
          </a:xfrm>
          <a:prstGeom prst="rect">
            <a:avLst/>
          </a:prstGeom>
          <a:noFill/>
          <a:ln>
            <a:noFill/>
          </a:ln>
        </p:spPr>
        <p:txBody>
          <a:bodyPr spcFirstLastPara="1" wrap="square" lIns="0" tIns="0" rIns="0" bIns="0" anchor="t" anchorCtr="0">
            <a:spAutoFit/>
          </a:bodyPr>
          <a:lstStyle/>
          <a:p>
            <a:pPr algn="ctr"/>
            <a:r>
              <a:rPr lang="en-US" sz="3000" b="1" dirty="0"/>
              <a:t>XÂY DỰNG PHẦN MỀM QUẢN LÝ </a:t>
            </a:r>
            <a:r>
              <a:rPr lang="en-US" sz="3000" b="1" dirty="0" smtClean="0"/>
              <a:t>BÁN HÀNG CHO </a:t>
            </a:r>
            <a:r>
              <a:rPr lang="en-US" sz="3000" b="1" dirty="0"/>
              <a:t>CỬA HÀNG </a:t>
            </a:r>
            <a:r>
              <a:rPr lang="en-US" sz="3000" b="1" dirty="0" smtClean="0"/>
              <a:t>NỘI THẤT</a:t>
            </a:r>
            <a:endParaRPr lang="vi-VN" sz="3000" dirty="0"/>
          </a:p>
        </p:txBody>
      </p:sp>
      <p:sp>
        <p:nvSpPr>
          <p:cNvPr id="9" name="Oval 8">
            <a:extLst>
              <a:ext uri="{FF2B5EF4-FFF2-40B4-BE49-F238E27FC236}">
                <a16:creationId xmlns:a16="http://schemas.microsoft.com/office/drawing/2014/main" id="{1EE54832-3A93-3A02-EB64-829DD116062B}"/>
              </a:ext>
            </a:extLst>
          </p:cNvPr>
          <p:cNvSpPr/>
          <p:nvPr/>
        </p:nvSpPr>
        <p:spPr>
          <a:xfrm>
            <a:off x="872593" y="1562457"/>
            <a:ext cx="1079426" cy="68439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000" dirty="0">
                <a:latin typeface="+mj-lt"/>
              </a:rPr>
              <a:t>1</a:t>
            </a:r>
          </a:p>
        </p:txBody>
      </p:sp>
      <p:sp>
        <p:nvSpPr>
          <p:cNvPr id="10" name="Oval 9">
            <a:extLst>
              <a:ext uri="{FF2B5EF4-FFF2-40B4-BE49-F238E27FC236}">
                <a16:creationId xmlns:a16="http://schemas.microsoft.com/office/drawing/2014/main" id="{7E78D5DD-C097-F95A-6238-D3B7B3409AD8}"/>
              </a:ext>
            </a:extLst>
          </p:cNvPr>
          <p:cNvSpPr/>
          <p:nvPr/>
        </p:nvSpPr>
        <p:spPr>
          <a:xfrm>
            <a:off x="4928760" y="1649627"/>
            <a:ext cx="1081049" cy="67257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000" dirty="0">
                <a:latin typeface="+mj-lt"/>
              </a:rPr>
              <a:t>2</a:t>
            </a:r>
          </a:p>
        </p:txBody>
      </p:sp>
      <p:sp>
        <p:nvSpPr>
          <p:cNvPr id="11" name="Oval 10">
            <a:extLst>
              <a:ext uri="{FF2B5EF4-FFF2-40B4-BE49-F238E27FC236}">
                <a16:creationId xmlns:a16="http://schemas.microsoft.com/office/drawing/2014/main" id="{BC4299B7-E6E1-9384-E917-AAF40D8E26A0}"/>
              </a:ext>
            </a:extLst>
          </p:cNvPr>
          <p:cNvSpPr/>
          <p:nvPr/>
        </p:nvSpPr>
        <p:spPr>
          <a:xfrm>
            <a:off x="4957356" y="3163120"/>
            <a:ext cx="1081049" cy="65612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000" dirty="0">
                <a:latin typeface="+mj-lt"/>
              </a:rPr>
              <a:t>4</a:t>
            </a:r>
          </a:p>
        </p:txBody>
      </p:sp>
      <p:sp>
        <p:nvSpPr>
          <p:cNvPr id="12" name="Oval 11">
            <a:extLst>
              <a:ext uri="{FF2B5EF4-FFF2-40B4-BE49-F238E27FC236}">
                <a16:creationId xmlns:a16="http://schemas.microsoft.com/office/drawing/2014/main" id="{A4293FDF-E511-D279-93CF-69C41064AE13}"/>
              </a:ext>
            </a:extLst>
          </p:cNvPr>
          <p:cNvSpPr/>
          <p:nvPr/>
        </p:nvSpPr>
        <p:spPr>
          <a:xfrm>
            <a:off x="872593" y="3160988"/>
            <a:ext cx="1079426" cy="65612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000" dirty="0">
                <a:latin typeface="+mj-lt"/>
              </a:rPr>
              <a:t>3</a:t>
            </a:r>
          </a:p>
        </p:txBody>
      </p:sp>
      <p:sp>
        <p:nvSpPr>
          <p:cNvPr id="17" name="Google Shape;1078;p26"/>
          <p:cNvSpPr txBox="1">
            <a:spLocks/>
          </p:cNvSpPr>
          <p:nvPr/>
        </p:nvSpPr>
        <p:spPr>
          <a:xfrm>
            <a:off x="2029801" y="1587200"/>
            <a:ext cx="3073176" cy="7350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700" b="1" dirty="0" smtClean="0"/>
              <a:t>TỔNG QUAN</a:t>
            </a:r>
            <a:endParaRPr lang="vi-VN" sz="2700" b="1" dirty="0"/>
          </a:p>
        </p:txBody>
      </p:sp>
      <p:sp>
        <p:nvSpPr>
          <p:cNvPr id="18" name="Google Shape;1081;p26"/>
          <p:cNvSpPr txBox="1">
            <a:spLocks/>
          </p:cNvSpPr>
          <p:nvPr/>
        </p:nvSpPr>
        <p:spPr>
          <a:xfrm>
            <a:off x="2029801" y="3160988"/>
            <a:ext cx="3321719" cy="729444"/>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vi-VN" sz="2500" b="1" dirty="0" smtClean="0"/>
              <a:t>CÀI ĐẶT THỬ NGHIỆM</a:t>
            </a:r>
            <a:endParaRPr lang="vi-VN" sz="2500" b="1" dirty="0"/>
          </a:p>
        </p:txBody>
      </p:sp>
      <p:sp>
        <p:nvSpPr>
          <p:cNvPr id="19" name="Google Shape;1081;p26"/>
          <p:cNvSpPr txBox="1">
            <a:spLocks/>
          </p:cNvSpPr>
          <p:nvPr/>
        </p:nvSpPr>
        <p:spPr>
          <a:xfrm>
            <a:off x="6009809" y="3175557"/>
            <a:ext cx="4087330" cy="700305"/>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lvl="0"/>
            <a:r>
              <a:rPr lang="vi-VN" sz="2500" b="1" dirty="0" smtClean="0"/>
              <a:t>KẾT LUẬN</a:t>
            </a:r>
            <a:endParaRPr lang="vi-VN" sz="2500" b="1" dirty="0"/>
          </a:p>
        </p:txBody>
      </p:sp>
      <p:sp>
        <p:nvSpPr>
          <p:cNvPr id="3" name="Rectangle 2"/>
          <p:cNvSpPr/>
          <p:nvPr/>
        </p:nvSpPr>
        <p:spPr>
          <a:xfrm>
            <a:off x="5951620" y="1728023"/>
            <a:ext cx="3134191" cy="477054"/>
          </a:xfrm>
          <a:prstGeom prst="rect">
            <a:avLst/>
          </a:prstGeom>
        </p:spPr>
        <p:txBody>
          <a:bodyPr wrap="square">
            <a:spAutoFit/>
          </a:bodyPr>
          <a:lstStyle/>
          <a:p>
            <a:pPr lvl="0" algn="ctr"/>
            <a:r>
              <a:rPr lang="vi-VN" sz="2500" b="1" dirty="0" smtClean="0"/>
              <a:t>CƠ SỞ LÝ THUYẾT</a:t>
            </a:r>
            <a:endParaRPr lang="vi-VN" sz="2500" b="1"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grpSp>
        <p:nvGrpSpPr>
          <p:cNvPr id="5" name="Google Shape;247;p23"/>
          <p:cNvGrpSpPr/>
          <p:nvPr/>
        </p:nvGrpSpPr>
        <p:grpSpPr>
          <a:xfrm rot="5400000">
            <a:off x="306454" y="1061063"/>
            <a:ext cx="874122" cy="254772"/>
            <a:chOff x="7267966" y="412105"/>
            <a:chExt cx="874122" cy="254772"/>
          </a:xfrm>
        </p:grpSpPr>
        <p:grpSp>
          <p:nvGrpSpPr>
            <p:cNvPr id="6" name="Google Shape;248;p23"/>
            <p:cNvGrpSpPr/>
            <p:nvPr/>
          </p:nvGrpSpPr>
          <p:grpSpPr>
            <a:xfrm>
              <a:off x="7267966" y="412105"/>
              <a:ext cx="254772" cy="254772"/>
              <a:chOff x="1080175" y="751470"/>
              <a:chExt cx="407700" cy="407700"/>
            </a:xfrm>
          </p:grpSpPr>
          <p:sp>
            <p:nvSpPr>
              <p:cNvPr id="13" name="Google Shape;249;p23"/>
              <p:cNvSpPr/>
              <p:nvPr/>
            </p:nvSpPr>
            <p:spPr>
              <a:xfrm>
                <a:off x="1080175" y="925175"/>
                <a:ext cx="407700" cy="603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50;p23"/>
              <p:cNvSpPr/>
              <p:nvPr/>
            </p:nvSpPr>
            <p:spPr>
              <a:xfrm rot="5400000">
                <a:off x="1080144" y="925170"/>
                <a:ext cx="407700" cy="603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 name="Google Shape;251;p23"/>
            <p:cNvGrpSpPr/>
            <p:nvPr/>
          </p:nvGrpSpPr>
          <p:grpSpPr>
            <a:xfrm>
              <a:off x="7577641" y="412105"/>
              <a:ext cx="254772" cy="254772"/>
              <a:chOff x="1080175" y="751470"/>
              <a:chExt cx="407700" cy="407700"/>
            </a:xfrm>
          </p:grpSpPr>
          <p:sp>
            <p:nvSpPr>
              <p:cNvPr id="11" name="Google Shape;252;p23"/>
              <p:cNvSpPr/>
              <p:nvPr/>
            </p:nvSpPr>
            <p:spPr>
              <a:xfrm>
                <a:off x="1080175" y="925175"/>
                <a:ext cx="407700" cy="603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53;p23"/>
              <p:cNvSpPr/>
              <p:nvPr/>
            </p:nvSpPr>
            <p:spPr>
              <a:xfrm rot="5400000">
                <a:off x="1080144" y="925170"/>
                <a:ext cx="407700" cy="603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 name="Google Shape;254;p23"/>
            <p:cNvGrpSpPr/>
            <p:nvPr/>
          </p:nvGrpSpPr>
          <p:grpSpPr>
            <a:xfrm>
              <a:off x="7887316" y="412105"/>
              <a:ext cx="254772" cy="254772"/>
              <a:chOff x="1080175" y="751470"/>
              <a:chExt cx="407700" cy="407700"/>
            </a:xfrm>
          </p:grpSpPr>
          <p:sp>
            <p:nvSpPr>
              <p:cNvPr id="9" name="Google Shape;255;p23"/>
              <p:cNvSpPr/>
              <p:nvPr/>
            </p:nvSpPr>
            <p:spPr>
              <a:xfrm>
                <a:off x="1080175" y="925175"/>
                <a:ext cx="407700" cy="603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56;p23"/>
              <p:cNvSpPr/>
              <p:nvPr/>
            </p:nvSpPr>
            <p:spPr>
              <a:xfrm rot="5400000">
                <a:off x="1080144" y="925170"/>
                <a:ext cx="407700" cy="603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 name="Rectangle 3"/>
          <p:cNvSpPr/>
          <p:nvPr/>
        </p:nvSpPr>
        <p:spPr>
          <a:xfrm>
            <a:off x="743515" y="231493"/>
            <a:ext cx="5343386" cy="523220"/>
          </a:xfrm>
          <a:prstGeom prst="rect">
            <a:avLst/>
          </a:prstGeom>
        </p:spPr>
        <p:txBody>
          <a:bodyPr wrap="square">
            <a:spAutoFit/>
          </a:bodyPr>
          <a:lstStyle/>
          <a:p>
            <a:r>
              <a:rPr lang="en" sz="2800" b="1" dirty="0" smtClean="0"/>
              <a:t>3.5 Thử nghiệm phần mềm</a:t>
            </a:r>
            <a:endParaRPr lang="vi-VN" sz="2500" b="1" dirty="0">
              <a:solidFill>
                <a:schemeClr val="tx1"/>
              </a:solidFill>
            </a:endParaRPr>
          </a:p>
        </p:txBody>
      </p:sp>
      <p:sp>
        <p:nvSpPr>
          <p:cNvPr id="15" name="Rectangle 14"/>
          <p:cNvSpPr/>
          <p:nvPr/>
        </p:nvSpPr>
        <p:spPr>
          <a:xfrm>
            <a:off x="3655897" y="4536602"/>
            <a:ext cx="2710999" cy="307777"/>
          </a:xfrm>
          <a:prstGeom prst="rect">
            <a:avLst/>
          </a:prstGeom>
        </p:spPr>
        <p:txBody>
          <a:bodyPr wrap="none">
            <a:spAutoFit/>
          </a:bodyPr>
          <a:lstStyle/>
          <a:p>
            <a:r>
              <a:rPr lang="en-US" dirty="0" err="1"/>
              <a:t>Danh</a:t>
            </a:r>
            <a:r>
              <a:rPr lang="en-US" dirty="0"/>
              <a:t> </a:t>
            </a:r>
            <a:r>
              <a:rPr lang="en-US" dirty="0" err="1"/>
              <a:t>sách</a:t>
            </a:r>
            <a:r>
              <a:rPr lang="en-US" dirty="0"/>
              <a:t> </a:t>
            </a:r>
            <a:r>
              <a:rPr lang="en-US" dirty="0" err="1" smtClean="0"/>
              <a:t>danh</a:t>
            </a:r>
            <a:r>
              <a:rPr lang="en-US" dirty="0" smtClean="0"/>
              <a:t> </a:t>
            </a:r>
            <a:r>
              <a:rPr lang="en-US" dirty="0" err="1" smtClean="0"/>
              <a:t>mục</a:t>
            </a:r>
            <a:r>
              <a:rPr lang="en-US" dirty="0" smtClean="0"/>
              <a:t> </a:t>
            </a:r>
            <a:r>
              <a:rPr lang="en-US" dirty="0" err="1" smtClean="0"/>
              <a:t>sản</a:t>
            </a:r>
            <a:r>
              <a:rPr lang="en-US" dirty="0" smtClean="0"/>
              <a:t> </a:t>
            </a:r>
            <a:r>
              <a:rPr lang="en-US" dirty="0" err="1" smtClean="0"/>
              <a:t>phẩm</a:t>
            </a:r>
            <a:endParaRPr lang="vi-VN" dirty="0"/>
          </a:p>
        </p:txBody>
      </p:sp>
      <p:pic>
        <p:nvPicPr>
          <p:cNvPr id="17" name="Picture 16"/>
          <p:cNvPicPr/>
          <p:nvPr/>
        </p:nvPicPr>
        <p:blipFill>
          <a:blip r:embed="rId3"/>
          <a:stretch>
            <a:fillRect/>
          </a:stretch>
        </p:blipFill>
        <p:spPr>
          <a:xfrm>
            <a:off x="1351128" y="1070313"/>
            <a:ext cx="6646460" cy="3399329"/>
          </a:xfrm>
          <a:prstGeom prst="rect">
            <a:avLst/>
          </a:prstGeom>
          <a:ln>
            <a:solidFill>
              <a:schemeClr val="accent1"/>
            </a:solidFill>
          </a:ln>
        </p:spPr>
      </p:pic>
    </p:spTree>
    <p:extLst>
      <p:ext uri="{BB962C8B-B14F-4D97-AF65-F5344CB8AC3E}">
        <p14:creationId xmlns:p14="http://schemas.microsoft.com/office/powerpoint/2010/main" val="361968849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grpSp>
        <p:nvGrpSpPr>
          <p:cNvPr id="5" name="Google Shape;247;p23"/>
          <p:cNvGrpSpPr/>
          <p:nvPr/>
        </p:nvGrpSpPr>
        <p:grpSpPr>
          <a:xfrm rot="5400000">
            <a:off x="433840" y="1064388"/>
            <a:ext cx="874122" cy="254772"/>
            <a:chOff x="7267966" y="412105"/>
            <a:chExt cx="874122" cy="254772"/>
          </a:xfrm>
        </p:grpSpPr>
        <p:grpSp>
          <p:nvGrpSpPr>
            <p:cNvPr id="6" name="Google Shape;248;p23"/>
            <p:cNvGrpSpPr/>
            <p:nvPr/>
          </p:nvGrpSpPr>
          <p:grpSpPr>
            <a:xfrm>
              <a:off x="7267966" y="412105"/>
              <a:ext cx="254772" cy="254772"/>
              <a:chOff x="1080175" y="751470"/>
              <a:chExt cx="407700" cy="407700"/>
            </a:xfrm>
          </p:grpSpPr>
          <p:sp>
            <p:nvSpPr>
              <p:cNvPr id="13" name="Google Shape;249;p23"/>
              <p:cNvSpPr/>
              <p:nvPr/>
            </p:nvSpPr>
            <p:spPr>
              <a:xfrm>
                <a:off x="1080175" y="925175"/>
                <a:ext cx="407700" cy="603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50;p23"/>
              <p:cNvSpPr/>
              <p:nvPr/>
            </p:nvSpPr>
            <p:spPr>
              <a:xfrm rot="5400000">
                <a:off x="1080144" y="925170"/>
                <a:ext cx="407700" cy="603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 name="Google Shape;251;p23"/>
            <p:cNvGrpSpPr/>
            <p:nvPr/>
          </p:nvGrpSpPr>
          <p:grpSpPr>
            <a:xfrm>
              <a:off x="7577641" y="412105"/>
              <a:ext cx="254772" cy="254772"/>
              <a:chOff x="1080175" y="751470"/>
              <a:chExt cx="407700" cy="407700"/>
            </a:xfrm>
          </p:grpSpPr>
          <p:sp>
            <p:nvSpPr>
              <p:cNvPr id="11" name="Google Shape;252;p23"/>
              <p:cNvSpPr/>
              <p:nvPr/>
            </p:nvSpPr>
            <p:spPr>
              <a:xfrm>
                <a:off x="1080175" y="925175"/>
                <a:ext cx="407700" cy="603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53;p23"/>
              <p:cNvSpPr/>
              <p:nvPr/>
            </p:nvSpPr>
            <p:spPr>
              <a:xfrm rot="5400000">
                <a:off x="1080144" y="925170"/>
                <a:ext cx="407700" cy="603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 name="Google Shape;254;p23"/>
            <p:cNvGrpSpPr/>
            <p:nvPr/>
          </p:nvGrpSpPr>
          <p:grpSpPr>
            <a:xfrm>
              <a:off x="7887316" y="412105"/>
              <a:ext cx="254772" cy="254772"/>
              <a:chOff x="1080175" y="751470"/>
              <a:chExt cx="407700" cy="407700"/>
            </a:xfrm>
          </p:grpSpPr>
          <p:sp>
            <p:nvSpPr>
              <p:cNvPr id="9" name="Google Shape;255;p23"/>
              <p:cNvSpPr/>
              <p:nvPr/>
            </p:nvSpPr>
            <p:spPr>
              <a:xfrm>
                <a:off x="1080175" y="925175"/>
                <a:ext cx="407700" cy="603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56;p23"/>
              <p:cNvSpPr/>
              <p:nvPr/>
            </p:nvSpPr>
            <p:spPr>
              <a:xfrm rot="5400000">
                <a:off x="1080144" y="925170"/>
                <a:ext cx="407700" cy="603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 name="Rectangle 3"/>
          <p:cNvSpPr/>
          <p:nvPr/>
        </p:nvSpPr>
        <p:spPr>
          <a:xfrm>
            <a:off x="743515" y="231493"/>
            <a:ext cx="5343386" cy="523220"/>
          </a:xfrm>
          <a:prstGeom prst="rect">
            <a:avLst/>
          </a:prstGeom>
        </p:spPr>
        <p:txBody>
          <a:bodyPr wrap="square">
            <a:spAutoFit/>
          </a:bodyPr>
          <a:lstStyle/>
          <a:p>
            <a:r>
              <a:rPr lang="en" sz="2800" b="1" dirty="0" smtClean="0"/>
              <a:t>3.5 Thử nghiệm phần mềm</a:t>
            </a:r>
            <a:endParaRPr lang="vi-VN" sz="2500" b="1" dirty="0">
              <a:solidFill>
                <a:schemeClr val="tx1"/>
              </a:solidFill>
            </a:endParaRPr>
          </a:p>
        </p:txBody>
      </p:sp>
      <p:sp>
        <p:nvSpPr>
          <p:cNvPr id="15" name="Rectangle 14"/>
          <p:cNvSpPr/>
          <p:nvPr/>
        </p:nvSpPr>
        <p:spPr>
          <a:xfrm>
            <a:off x="3874261" y="4536602"/>
            <a:ext cx="1875835" cy="307777"/>
          </a:xfrm>
          <a:prstGeom prst="rect">
            <a:avLst/>
          </a:prstGeom>
        </p:spPr>
        <p:txBody>
          <a:bodyPr wrap="none">
            <a:spAutoFit/>
          </a:bodyPr>
          <a:lstStyle/>
          <a:p>
            <a:r>
              <a:rPr lang="en-US" dirty="0" err="1"/>
              <a:t>Danh</a:t>
            </a:r>
            <a:r>
              <a:rPr lang="en-US" dirty="0"/>
              <a:t> </a:t>
            </a:r>
            <a:r>
              <a:rPr lang="en-US" dirty="0" err="1"/>
              <a:t>sách</a:t>
            </a:r>
            <a:r>
              <a:rPr lang="en-US" dirty="0"/>
              <a:t> </a:t>
            </a:r>
            <a:r>
              <a:rPr lang="en-US" dirty="0" err="1" smtClean="0"/>
              <a:t>sản</a:t>
            </a:r>
            <a:r>
              <a:rPr lang="en-US" dirty="0" smtClean="0"/>
              <a:t> </a:t>
            </a:r>
            <a:r>
              <a:rPr lang="en-US" dirty="0" err="1" smtClean="0"/>
              <a:t>phẩm</a:t>
            </a:r>
            <a:endParaRPr lang="vi-VN" dirty="0"/>
          </a:p>
        </p:txBody>
      </p:sp>
      <p:pic>
        <p:nvPicPr>
          <p:cNvPr id="16" name="Picture 15"/>
          <p:cNvPicPr/>
          <p:nvPr/>
        </p:nvPicPr>
        <p:blipFill>
          <a:blip r:embed="rId3"/>
          <a:stretch>
            <a:fillRect/>
          </a:stretch>
        </p:blipFill>
        <p:spPr>
          <a:xfrm>
            <a:off x="1420642" y="1070313"/>
            <a:ext cx="6529179" cy="3185042"/>
          </a:xfrm>
          <a:prstGeom prst="rect">
            <a:avLst/>
          </a:prstGeom>
          <a:ln>
            <a:solidFill>
              <a:schemeClr val="accent1"/>
            </a:solidFill>
          </a:ln>
        </p:spPr>
      </p:pic>
    </p:spTree>
    <p:extLst>
      <p:ext uri="{BB962C8B-B14F-4D97-AF65-F5344CB8AC3E}">
        <p14:creationId xmlns:p14="http://schemas.microsoft.com/office/powerpoint/2010/main" val="81417756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grpSp>
        <p:nvGrpSpPr>
          <p:cNvPr id="5" name="Google Shape;247;p23"/>
          <p:cNvGrpSpPr/>
          <p:nvPr/>
        </p:nvGrpSpPr>
        <p:grpSpPr>
          <a:xfrm rot="5400000">
            <a:off x="433840" y="1064388"/>
            <a:ext cx="874122" cy="254772"/>
            <a:chOff x="7267966" y="412105"/>
            <a:chExt cx="874122" cy="254772"/>
          </a:xfrm>
        </p:grpSpPr>
        <p:grpSp>
          <p:nvGrpSpPr>
            <p:cNvPr id="6" name="Google Shape;248;p23"/>
            <p:cNvGrpSpPr/>
            <p:nvPr/>
          </p:nvGrpSpPr>
          <p:grpSpPr>
            <a:xfrm>
              <a:off x="7267966" y="412105"/>
              <a:ext cx="254772" cy="254772"/>
              <a:chOff x="1080175" y="751470"/>
              <a:chExt cx="407700" cy="407700"/>
            </a:xfrm>
          </p:grpSpPr>
          <p:sp>
            <p:nvSpPr>
              <p:cNvPr id="13" name="Google Shape;249;p23"/>
              <p:cNvSpPr/>
              <p:nvPr/>
            </p:nvSpPr>
            <p:spPr>
              <a:xfrm>
                <a:off x="1080175" y="925175"/>
                <a:ext cx="407700" cy="603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50;p23"/>
              <p:cNvSpPr/>
              <p:nvPr/>
            </p:nvSpPr>
            <p:spPr>
              <a:xfrm rot="5400000">
                <a:off x="1080144" y="925170"/>
                <a:ext cx="407700" cy="603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 name="Google Shape;251;p23"/>
            <p:cNvGrpSpPr/>
            <p:nvPr/>
          </p:nvGrpSpPr>
          <p:grpSpPr>
            <a:xfrm>
              <a:off x="7577641" y="412105"/>
              <a:ext cx="254772" cy="254772"/>
              <a:chOff x="1080175" y="751470"/>
              <a:chExt cx="407700" cy="407700"/>
            </a:xfrm>
          </p:grpSpPr>
          <p:sp>
            <p:nvSpPr>
              <p:cNvPr id="11" name="Google Shape;252;p23"/>
              <p:cNvSpPr/>
              <p:nvPr/>
            </p:nvSpPr>
            <p:spPr>
              <a:xfrm>
                <a:off x="1080175" y="925175"/>
                <a:ext cx="407700" cy="603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53;p23"/>
              <p:cNvSpPr/>
              <p:nvPr/>
            </p:nvSpPr>
            <p:spPr>
              <a:xfrm rot="5400000">
                <a:off x="1080144" y="925170"/>
                <a:ext cx="407700" cy="603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 name="Google Shape;254;p23"/>
            <p:cNvGrpSpPr/>
            <p:nvPr/>
          </p:nvGrpSpPr>
          <p:grpSpPr>
            <a:xfrm>
              <a:off x="7887316" y="412105"/>
              <a:ext cx="254772" cy="254772"/>
              <a:chOff x="1080175" y="751470"/>
              <a:chExt cx="407700" cy="407700"/>
            </a:xfrm>
          </p:grpSpPr>
          <p:sp>
            <p:nvSpPr>
              <p:cNvPr id="9" name="Google Shape;255;p23"/>
              <p:cNvSpPr/>
              <p:nvPr/>
            </p:nvSpPr>
            <p:spPr>
              <a:xfrm>
                <a:off x="1080175" y="925175"/>
                <a:ext cx="407700" cy="603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56;p23"/>
              <p:cNvSpPr/>
              <p:nvPr/>
            </p:nvSpPr>
            <p:spPr>
              <a:xfrm rot="5400000">
                <a:off x="1080144" y="925170"/>
                <a:ext cx="407700" cy="603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 name="Rectangle 3"/>
          <p:cNvSpPr/>
          <p:nvPr/>
        </p:nvSpPr>
        <p:spPr>
          <a:xfrm>
            <a:off x="743515" y="231493"/>
            <a:ext cx="5343386" cy="523220"/>
          </a:xfrm>
          <a:prstGeom prst="rect">
            <a:avLst/>
          </a:prstGeom>
        </p:spPr>
        <p:txBody>
          <a:bodyPr wrap="square">
            <a:spAutoFit/>
          </a:bodyPr>
          <a:lstStyle/>
          <a:p>
            <a:r>
              <a:rPr lang="en" sz="2800" b="1" dirty="0" smtClean="0"/>
              <a:t>3.5 Thử nghiệm phần mềm</a:t>
            </a:r>
            <a:endParaRPr lang="vi-VN" sz="2500" b="1" dirty="0">
              <a:solidFill>
                <a:schemeClr val="tx1"/>
              </a:solidFill>
            </a:endParaRPr>
          </a:p>
        </p:txBody>
      </p:sp>
      <p:sp>
        <p:nvSpPr>
          <p:cNvPr id="15" name="Rectangle 14"/>
          <p:cNvSpPr/>
          <p:nvPr/>
        </p:nvSpPr>
        <p:spPr>
          <a:xfrm>
            <a:off x="3874261" y="4536602"/>
            <a:ext cx="1853392" cy="307777"/>
          </a:xfrm>
          <a:prstGeom prst="rect">
            <a:avLst/>
          </a:prstGeom>
        </p:spPr>
        <p:txBody>
          <a:bodyPr wrap="none">
            <a:spAutoFit/>
          </a:bodyPr>
          <a:lstStyle/>
          <a:p>
            <a:r>
              <a:rPr lang="en-US" dirty="0" err="1"/>
              <a:t>Danh</a:t>
            </a:r>
            <a:r>
              <a:rPr lang="en-US" dirty="0"/>
              <a:t> </a:t>
            </a:r>
            <a:r>
              <a:rPr lang="en-US" dirty="0" err="1" smtClean="0"/>
              <a:t>sách</a:t>
            </a:r>
            <a:r>
              <a:rPr lang="en-US" dirty="0"/>
              <a:t> </a:t>
            </a:r>
            <a:r>
              <a:rPr lang="en-US" dirty="0" err="1" smtClean="0"/>
              <a:t>đơn</a:t>
            </a:r>
            <a:r>
              <a:rPr lang="en-US" dirty="0" smtClean="0"/>
              <a:t> </a:t>
            </a:r>
            <a:r>
              <a:rPr lang="en-US" dirty="0" err="1" smtClean="0"/>
              <a:t>hàng</a:t>
            </a:r>
            <a:endParaRPr lang="vi-VN" dirty="0"/>
          </a:p>
        </p:txBody>
      </p:sp>
      <p:pic>
        <p:nvPicPr>
          <p:cNvPr id="17" name="Picture 16"/>
          <p:cNvPicPr/>
          <p:nvPr/>
        </p:nvPicPr>
        <p:blipFill>
          <a:blip r:embed="rId3"/>
          <a:stretch>
            <a:fillRect/>
          </a:stretch>
        </p:blipFill>
        <p:spPr>
          <a:xfrm>
            <a:off x="1460803" y="1064388"/>
            <a:ext cx="6550433" cy="3241202"/>
          </a:xfrm>
          <a:prstGeom prst="rect">
            <a:avLst/>
          </a:prstGeom>
          <a:ln>
            <a:solidFill>
              <a:schemeClr val="accent1"/>
            </a:solidFill>
          </a:ln>
        </p:spPr>
      </p:pic>
    </p:spTree>
    <p:extLst>
      <p:ext uri="{BB962C8B-B14F-4D97-AF65-F5344CB8AC3E}">
        <p14:creationId xmlns:p14="http://schemas.microsoft.com/office/powerpoint/2010/main" val="354328475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grpSp>
        <p:nvGrpSpPr>
          <p:cNvPr id="5" name="Google Shape;247;p23"/>
          <p:cNvGrpSpPr/>
          <p:nvPr/>
        </p:nvGrpSpPr>
        <p:grpSpPr>
          <a:xfrm rot="5400000">
            <a:off x="433840" y="1081535"/>
            <a:ext cx="874122" cy="254772"/>
            <a:chOff x="7267966" y="412105"/>
            <a:chExt cx="874122" cy="254772"/>
          </a:xfrm>
        </p:grpSpPr>
        <p:grpSp>
          <p:nvGrpSpPr>
            <p:cNvPr id="6" name="Google Shape;248;p23"/>
            <p:cNvGrpSpPr/>
            <p:nvPr/>
          </p:nvGrpSpPr>
          <p:grpSpPr>
            <a:xfrm>
              <a:off x="7267966" y="412105"/>
              <a:ext cx="254772" cy="254772"/>
              <a:chOff x="1080175" y="751470"/>
              <a:chExt cx="407700" cy="407700"/>
            </a:xfrm>
          </p:grpSpPr>
          <p:sp>
            <p:nvSpPr>
              <p:cNvPr id="13" name="Google Shape;249;p23"/>
              <p:cNvSpPr/>
              <p:nvPr/>
            </p:nvSpPr>
            <p:spPr>
              <a:xfrm>
                <a:off x="1080175" y="925175"/>
                <a:ext cx="407700" cy="603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50;p23"/>
              <p:cNvSpPr/>
              <p:nvPr/>
            </p:nvSpPr>
            <p:spPr>
              <a:xfrm rot="5400000">
                <a:off x="1080144" y="925170"/>
                <a:ext cx="407700" cy="603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 name="Google Shape;251;p23"/>
            <p:cNvGrpSpPr/>
            <p:nvPr/>
          </p:nvGrpSpPr>
          <p:grpSpPr>
            <a:xfrm>
              <a:off x="7577641" y="412105"/>
              <a:ext cx="254772" cy="254772"/>
              <a:chOff x="1080175" y="751470"/>
              <a:chExt cx="407700" cy="407700"/>
            </a:xfrm>
          </p:grpSpPr>
          <p:sp>
            <p:nvSpPr>
              <p:cNvPr id="11" name="Google Shape;252;p23"/>
              <p:cNvSpPr/>
              <p:nvPr/>
            </p:nvSpPr>
            <p:spPr>
              <a:xfrm>
                <a:off x="1080175" y="925175"/>
                <a:ext cx="407700" cy="603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53;p23"/>
              <p:cNvSpPr/>
              <p:nvPr/>
            </p:nvSpPr>
            <p:spPr>
              <a:xfrm rot="5400000">
                <a:off x="1080144" y="925170"/>
                <a:ext cx="407700" cy="603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 name="Google Shape;254;p23"/>
            <p:cNvGrpSpPr/>
            <p:nvPr/>
          </p:nvGrpSpPr>
          <p:grpSpPr>
            <a:xfrm>
              <a:off x="7887316" y="412105"/>
              <a:ext cx="254772" cy="254772"/>
              <a:chOff x="1080175" y="751470"/>
              <a:chExt cx="407700" cy="407700"/>
            </a:xfrm>
          </p:grpSpPr>
          <p:sp>
            <p:nvSpPr>
              <p:cNvPr id="9" name="Google Shape;255;p23"/>
              <p:cNvSpPr/>
              <p:nvPr/>
            </p:nvSpPr>
            <p:spPr>
              <a:xfrm>
                <a:off x="1080175" y="925175"/>
                <a:ext cx="407700" cy="603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56;p23"/>
              <p:cNvSpPr/>
              <p:nvPr/>
            </p:nvSpPr>
            <p:spPr>
              <a:xfrm rot="5400000">
                <a:off x="1080144" y="925170"/>
                <a:ext cx="407700" cy="603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 name="Rectangle 3"/>
          <p:cNvSpPr/>
          <p:nvPr/>
        </p:nvSpPr>
        <p:spPr>
          <a:xfrm>
            <a:off x="743515" y="231493"/>
            <a:ext cx="5343386" cy="523220"/>
          </a:xfrm>
          <a:prstGeom prst="rect">
            <a:avLst/>
          </a:prstGeom>
        </p:spPr>
        <p:txBody>
          <a:bodyPr wrap="square">
            <a:spAutoFit/>
          </a:bodyPr>
          <a:lstStyle/>
          <a:p>
            <a:r>
              <a:rPr lang="en" sz="2800" b="1" dirty="0" smtClean="0"/>
              <a:t>3.5 Thử nghiệm phần mềm</a:t>
            </a:r>
            <a:endParaRPr lang="vi-VN" sz="2500" b="1" dirty="0">
              <a:solidFill>
                <a:schemeClr val="tx1"/>
              </a:solidFill>
            </a:endParaRPr>
          </a:p>
        </p:txBody>
      </p:sp>
      <p:sp>
        <p:nvSpPr>
          <p:cNvPr id="15" name="Rectangle 14"/>
          <p:cNvSpPr/>
          <p:nvPr/>
        </p:nvSpPr>
        <p:spPr>
          <a:xfrm>
            <a:off x="3874261" y="4536602"/>
            <a:ext cx="1774845" cy="307777"/>
          </a:xfrm>
          <a:prstGeom prst="rect">
            <a:avLst/>
          </a:prstGeom>
        </p:spPr>
        <p:txBody>
          <a:bodyPr wrap="none">
            <a:spAutoFit/>
          </a:bodyPr>
          <a:lstStyle/>
          <a:p>
            <a:r>
              <a:rPr lang="en-US" dirty="0" err="1" smtClean="0"/>
              <a:t>Thống</a:t>
            </a:r>
            <a:r>
              <a:rPr lang="en-US" dirty="0" smtClean="0"/>
              <a:t> </a:t>
            </a:r>
            <a:r>
              <a:rPr lang="en-US" dirty="0" err="1" smtClean="0"/>
              <a:t>kê</a:t>
            </a:r>
            <a:r>
              <a:rPr lang="en-US" dirty="0" smtClean="0"/>
              <a:t> </a:t>
            </a:r>
            <a:r>
              <a:rPr lang="en-US" dirty="0" err="1" smtClean="0"/>
              <a:t>doanh</a:t>
            </a:r>
            <a:r>
              <a:rPr lang="en-US" dirty="0" smtClean="0"/>
              <a:t> </a:t>
            </a:r>
            <a:r>
              <a:rPr lang="en-US" dirty="0" err="1" smtClean="0"/>
              <a:t>thu</a:t>
            </a:r>
            <a:endParaRPr lang="vi-VN" dirty="0"/>
          </a:p>
        </p:txBody>
      </p:sp>
      <p:pic>
        <p:nvPicPr>
          <p:cNvPr id="16" name="Picture 15"/>
          <p:cNvPicPr/>
          <p:nvPr/>
        </p:nvPicPr>
        <p:blipFill>
          <a:blip r:embed="rId3"/>
          <a:stretch>
            <a:fillRect/>
          </a:stretch>
        </p:blipFill>
        <p:spPr>
          <a:xfrm>
            <a:off x="1429429" y="1083635"/>
            <a:ext cx="6743056" cy="3124045"/>
          </a:xfrm>
          <a:prstGeom prst="rect">
            <a:avLst/>
          </a:prstGeom>
          <a:ln>
            <a:solidFill>
              <a:schemeClr val="accent1"/>
            </a:solidFill>
          </a:ln>
        </p:spPr>
      </p:pic>
    </p:spTree>
    <p:extLst>
      <p:ext uri="{BB962C8B-B14F-4D97-AF65-F5344CB8AC3E}">
        <p14:creationId xmlns:p14="http://schemas.microsoft.com/office/powerpoint/2010/main" val="216725616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grpSp>
        <p:nvGrpSpPr>
          <p:cNvPr id="5" name="Google Shape;247;p23"/>
          <p:cNvGrpSpPr/>
          <p:nvPr/>
        </p:nvGrpSpPr>
        <p:grpSpPr>
          <a:xfrm rot="5400000">
            <a:off x="433840" y="1154134"/>
            <a:ext cx="874122" cy="254772"/>
            <a:chOff x="7267966" y="412105"/>
            <a:chExt cx="874122" cy="254772"/>
          </a:xfrm>
        </p:grpSpPr>
        <p:grpSp>
          <p:nvGrpSpPr>
            <p:cNvPr id="6" name="Google Shape;248;p23"/>
            <p:cNvGrpSpPr/>
            <p:nvPr/>
          </p:nvGrpSpPr>
          <p:grpSpPr>
            <a:xfrm>
              <a:off x="7267966" y="412105"/>
              <a:ext cx="254772" cy="254772"/>
              <a:chOff x="1080175" y="751470"/>
              <a:chExt cx="407700" cy="407700"/>
            </a:xfrm>
          </p:grpSpPr>
          <p:sp>
            <p:nvSpPr>
              <p:cNvPr id="13" name="Google Shape;249;p23"/>
              <p:cNvSpPr/>
              <p:nvPr/>
            </p:nvSpPr>
            <p:spPr>
              <a:xfrm>
                <a:off x="1080175" y="925175"/>
                <a:ext cx="407700" cy="603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50;p23"/>
              <p:cNvSpPr/>
              <p:nvPr/>
            </p:nvSpPr>
            <p:spPr>
              <a:xfrm rot="5400000">
                <a:off x="1080144" y="925170"/>
                <a:ext cx="407700" cy="603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 name="Google Shape;251;p23"/>
            <p:cNvGrpSpPr/>
            <p:nvPr/>
          </p:nvGrpSpPr>
          <p:grpSpPr>
            <a:xfrm>
              <a:off x="7577641" y="412105"/>
              <a:ext cx="254772" cy="254772"/>
              <a:chOff x="1080175" y="751470"/>
              <a:chExt cx="407700" cy="407700"/>
            </a:xfrm>
          </p:grpSpPr>
          <p:sp>
            <p:nvSpPr>
              <p:cNvPr id="11" name="Google Shape;252;p23"/>
              <p:cNvSpPr/>
              <p:nvPr/>
            </p:nvSpPr>
            <p:spPr>
              <a:xfrm>
                <a:off x="1080175" y="925175"/>
                <a:ext cx="407700" cy="603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53;p23"/>
              <p:cNvSpPr/>
              <p:nvPr/>
            </p:nvSpPr>
            <p:spPr>
              <a:xfrm rot="5400000">
                <a:off x="1080144" y="925170"/>
                <a:ext cx="407700" cy="603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 name="Google Shape;254;p23"/>
            <p:cNvGrpSpPr/>
            <p:nvPr/>
          </p:nvGrpSpPr>
          <p:grpSpPr>
            <a:xfrm>
              <a:off x="7887316" y="412105"/>
              <a:ext cx="254772" cy="254772"/>
              <a:chOff x="1080175" y="751470"/>
              <a:chExt cx="407700" cy="407700"/>
            </a:xfrm>
          </p:grpSpPr>
          <p:sp>
            <p:nvSpPr>
              <p:cNvPr id="9" name="Google Shape;255;p23"/>
              <p:cNvSpPr/>
              <p:nvPr/>
            </p:nvSpPr>
            <p:spPr>
              <a:xfrm>
                <a:off x="1080175" y="925175"/>
                <a:ext cx="407700" cy="603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56;p23"/>
              <p:cNvSpPr/>
              <p:nvPr/>
            </p:nvSpPr>
            <p:spPr>
              <a:xfrm rot="5400000">
                <a:off x="1080144" y="925170"/>
                <a:ext cx="407700" cy="603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 name="Rectangle 3"/>
          <p:cNvSpPr/>
          <p:nvPr/>
        </p:nvSpPr>
        <p:spPr>
          <a:xfrm>
            <a:off x="743515" y="231493"/>
            <a:ext cx="5343386" cy="523220"/>
          </a:xfrm>
          <a:prstGeom prst="rect">
            <a:avLst/>
          </a:prstGeom>
        </p:spPr>
        <p:txBody>
          <a:bodyPr wrap="square">
            <a:spAutoFit/>
          </a:bodyPr>
          <a:lstStyle/>
          <a:p>
            <a:r>
              <a:rPr lang="en" sz="2800" b="1" dirty="0" smtClean="0"/>
              <a:t>3.5 Thử nghiệm phần mềm</a:t>
            </a:r>
            <a:endParaRPr lang="vi-VN" sz="2500" b="1" dirty="0">
              <a:solidFill>
                <a:schemeClr val="tx1"/>
              </a:solidFill>
            </a:endParaRPr>
          </a:p>
        </p:txBody>
      </p:sp>
      <p:sp>
        <p:nvSpPr>
          <p:cNvPr id="15" name="Rectangle 14"/>
          <p:cNvSpPr/>
          <p:nvPr/>
        </p:nvSpPr>
        <p:spPr>
          <a:xfrm>
            <a:off x="3874261" y="4536602"/>
            <a:ext cx="1774845" cy="307777"/>
          </a:xfrm>
          <a:prstGeom prst="rect">
            <a:avLst/>
          </a:prstGeom>
        </p:spPr>
        <p:txBody>
          <a:bodyPr wrap="none">
            <a:spAutoFit/>
          </a:bodyPr>
          <a:lstStyle/>
          <a:p>
            <a:r>
              <a:rPr lang="en-US" dirty="0" err="1" smtClean="0"/>
              <a:t>Thống</a:t>
            </a:r>
            <a:r>
              <a:rPr lang="en-US" dirty="0" smtClean="0"/>
              <a:t> </a:t>
            </a:r>
            <a:r>
              <a:rPr lang="en-US" dirty="0" err="1" smtClean="0"/>
              <a:t>kê</a:t>
            </a:r>
            <a:r>
              <a:rPr lang="en-US" dirty="0" smtClean="0"/>
              <a:t> </a:t>
            </a:r>
            <a:r>
              <a:rPr lang="en-US" dirty="0" err="1" smtClean="0"/>
              <a:t>doanh</a:t>
            </a:r>
            <a:r>
              <a:rPr lang="en-US" dirty="0" smtClean="0"/>
              <a:t> </a:t>
            </a:r>
            <a:r>
              <a:rPr lang="en-US" dirty="0" err="1" smtClean="0"/>
              <a:t>thu</a:t>
            </a:r>
            <a:endParaRPr lang="vi-VN" dirty="0"/>
          </a:p>
        </p:txBody>
      </p:sp>
      <p:pic>
        <p:nvPicPr>
          <p:cNvPr id="16" name="Picture 15"/>
          <p:cNvPicPr/>
          <p:nvPr/>
        </p:nvPicPr>
        <p:blipFill>
          <a:blip r:embed="rId3"/>
          <a:stretch>
            <a:fillRect/>
          </a:stretch>
        </p:blipFill>
        <p:spPr>
          <a:xfrm>
            <a:off x="1429429" y="1083635"/>
            <a:ext cx="6743056" cy="3124045"/>
          </a:xfrm>
          <a:prstGeom prst="rect">
            <a:avLst/>
          </a:prstGeom>
          <a:ln>
            <a:solidFill>
              <a:schemeClr val="accent1"/>
            </a:solidFill>
          </a:ln>
        </p:spPr>
      </p:pic>
    </p:spTree>
    <p:extLst>
      <p:ext uri="{BB962C8B-B14F-4D97-AF65-F5344CB8AC3E}">
        <p14:creationId xmlns:p14="http://schemas.microsoft.com/office/powerpoint/2010/main" val="235367504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grpSp>
        <p:nvGrpSpPr>
          <p:cNvPr id="5" name="Google Shape;247;p23"/>
          <p:cNvGrpSpPr/>
          <p:nvPr/>
        </p:nvGrpSpPr>
        <p:grpSpPr>
          <a:xfrm rot="5400000">
            <a:off x="433840" y="1064388"/>
            <a:ext cx="874122" cy="254772"/>
            <a:chOff x="7267966" y="412105"/>
            <a:chExt cx="874122" cy="254772"/>
          </a:xfrm>
        </p:grpSpPr>
        <p:grpSp>
          <p:nvGrpSpPr>
            <p:cNvPr id="6" name="Google Shape;248;p23"/>
            <p:cNvGrpSpPr/>
            <p:nvPr/>
          </p:nvGrpSpPr>
          <p:grpSpPr>
            <a:xfrm>
              <a:off x="7267966" y="412105"/>
              <a:ext cx="254772" cy="254772"/>
              <a:chOff x="1080175" y="751470"/>
              <a:chExt cx="407700" cy="407700"/>
            </a:xfrm>
          </p:grpSpPr>
          <p:sp>
            <p:nvSpPr>
              <p:cNvPr id="13" name="Google Shape;249;p23"/>
              <p:cNvSpPr/>
              <p:nvPr/>
            </p:nvSpPr>
            <p:spPr>
              <a:xfrm>
                <a:off x="1080175" y="925175"/>
                <a:ext cx="407700" cy="603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50;p23"/>
              <p:cNvSpPr/>
              <p:nvPr/>
            </p:nvSpPr>
            <p:spPr>
              <a:xfrm rot="5400000">
                <a:off x="1080144" y="925170"/>
                <a:ext cx="407700" cy="603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 name="Google Shape;251;p23"/>
            <p:cNvGrpSpPr/>
            <p:nvPr/>
          </p:nvGrpSpPr>
          <p:grpSpPr>
            <a:xfrm>
              <a:off x="7577641" y="412105"/>
              <a:ext cx="254772" cy="254772"/>
              <a:chOff x="1080175" y="751470"/>
              <a:chExt cx="407700" cy="407700"/>
            </a:xfrm>
          </p:grpSpPr>
          <p:sp>
            <p:nvSpPr>
              <p:cNvPr id="11" name="Google Shape;252;p23"/>
              <p:cNvSpPr/>
              <p:nvPr/>
            </p:nvSpPr>
            <p:spPr>
              <a:xfrm>
                <a:off x="1080175" y="925175"/>
                <a:ext cx="407700" cy="603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53;p23"/>
              <p:cNvSpPr/>
              <p:nvPr/>
            </p:nvSpPr>
            <p:spPr>
              <a:xfrm rot="5400000">
                <a:off x="1080144" y="925170"/>
                <a:ext cx="407700" cy="603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 name="Google Shape;254;p23"/>
            <p:cNvGrpSpPr/>
            <p:nvPr/>
          </p:nvGrpSpPr>
          <p:grpSpPr>
            <a:xfrm>
              <a:off x="7887316" y="412105"/>
              <a:ext cx="254772" cy="254772"/>
              <a:chOff x="1080175" y="751470"/>
              <a:chExt cx="407700" cy="407700"/>
            </a:xfrm>
          </p:grpSpPr>
          <p:sp>
            <p:nvSpPr>
              <p:cNvPr id="9" name="Google Shape;255;p23"/>
              <p:cNvSpPr/>
              <p:nvPr/>
            </p:nvSpPr>
            <p:spPr>
              <a:xfrm>
                <a:off x="1080175" y="925175"/>
                <a:ext cx="407700" cy="603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56;p23"/>
              <p:cNvSpPr/>
              <p:nvPr/>
            </p:nvSpPr>
            <p:spPr>
              <a:xfrm rot="5400000">
                <a:off x="1080144" y="925170"/>
                <a:ext cx="407700" cy="603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 name="Rectangle 3"/>
          <p:cNvSpPr/>
          <p:nvPr/>
        </p:nvSpPr>
        <p:spPr>
          <a:xfrm>
            <a:off x="743515" y="231493"/>
            <a:ext cx="5343386" cy="523220"/>
          </a:xfrm>
          <a:prstGeom prst="rect">
            <a:avLst/>
          </a:prstGeom>
        </p:spPr>
        <p:txBody>
          <a:bodyPr wrap="square">
            <a:spAutoFit/>
          </a:bodyPr>
          <a:lstStyle/>
          <a:p>
            <a:r>
              <a:rPr lang="en" sz="2800" b="1" dirty="0" smtClean="0"/>
              <a:t>3.5 Thử nghiệm phần mềm</a:t>
            </a:r>
            <a:endParaRPr lang="vi-VN" sz="2500" b="1" dirty="0">
              <a:solidFill>
                <a:schemeClr val="tx1"/>
              </a:solidFill>
            </a:endParaRPr>
          </a:p>
        </p:txBody>
      </p:sp>
      <p:sp>
        <p:nvSpPr>
          <p:cNvPr id="2" name="TextBox 1"/>
          <p:cNvSpPr txBox="1"/>
          <p:nvPr/>
        </p:nvSpPr>
        <p:spPr>
          <a:xfrm>
            <a:off x="3719014" y="4519729"/>
            <a:ext cx="3562066" cy="307777"/>
          </a:xfrm>
          <a:prstGeom prst="rect">
            <a:avLst/>
          </a:prstGeom>
          <a:noFill/>
        </p:spPr>
        <p:txBody>
          <a:bodyPr wrap="square" rtlCol="0">
            <a:spAutoFit/>
          </a:bodyPr>
          <a:lstStyle/>
          <a:p>
            <a:r>
              <a:rPr lang="en-US" dirty="0" err="1" smtClean="0"/>
              <a:t>Trang</a:t>
            </a:r>
            <a:r>
              <a:rPr lang="en-US" dirty="0" smtClean="0"/>
              <a:t> </a:t>
            </a:r>
            <a:r>
              <a:rPr lang="en-US" dirty="0" err="1" smtClean="0"/>
              <a:t>sản</a:t>
            </a:r>
            <a:r>
              <a:rPr lang="en-US" dirty="0" smtClean="0"/>
              <a:t> </a:t>
            </a:r>
            <a:r>
              <a:rPr lang="en-US" dirty="0" err="1" smtClean="0"/>
              <a:t>phẩm</a:t>
            </a:r>
            <a:endParaRPr lang="vi-VN" dirty="0"/>
          </a:p>
        </p:txBody>
      </p:sp>
      <p:pic>
        <p:nvPicPr>
          <p:cNvPr id="19" name="Picture 18"/>
          <p:cNvPicPr/>
          <p:nvPr/>
        </p:nvPicPr>
        <p:blipFill>
          <a:blip r:embed="rId3"/>
          <a:stretch>
            <a:fillRect/>
          </a:stretch>
        </p:blipFill>
        <p:spPr>
          <a:xfrm>
            <a:off x="1549309" y="961749"/>
            <a:ext cx="6455103" cy="3350944"/>
          </a:xfrm>
          <a:prstGeom prst="rect">
            <a:avLst/>
          </a:prstGeom>
          <a:ln>
            <a:solidFill>
              <a:schemeClr val="accent1"/>
            </a:solidFill>
          </a:ln>
        </p:spPr>
      </p:pic>
    </p:spTree>
    <p:extLst>
      <p:ext uri="{BB962C8B-B14F-4D97-AF65-F5344CB8AC3E}">
        <p14:creationId xmlns:p14="http://schemas.microsoft.com/office/powerpoint/2010/main" val="213987071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grpSp>
        <p:nvGrpSpPr>
          <p:cNvPr id="5" name="Google Shape;247;p23"/>
          <p:cNvGrpSpPr/>
          <p:nvPr/>
        </p:nvGrpSpPr>
        <p:grpSpPr>
          <a:xfrm rot="5400000">
            <a:off x="433840" y="1088360"/>
            <a:ext cx="874122" cy="254772"/>
            <a:chOff x="7267966" y="412105"/>
            <a:chExt cx="874122" cy="254772"/>
          </a:xfrm>
        </p:grpSpPr>
        <p:grpSp>
          <p:nvGrpSpPr>
            <p:cNvPr id="6" name="Google Shape;248;p23"/>
            <p:cNvGrpSpPr/>
            <p:nvPr/>
          </p:nvGrpSpPr>
          <p:grpSpPr>
            <a:xfrm>
              <a:off x="7267966" y="412105"/>
              <a:ext cx="254772" cy="254772"/>
              <a:chOff x="1080175" y="751470"/>
              <a:chExt cx="407700" cy="407700"/>
            </a:xfrm>
          </p:grpSpPr>
          <p:sp>
            <p:nvSpPr>
              <p:cNvPr id="13" name="Google Shape;249;p23"/>
              <p:cNvSpPr/>
              <p:nvPr/>
            </p:nvSpPr>
            <p:spPr>
              <a:xfrm>
                <a:off x="1080175" y="925175"/>
                <a:ext cx="407700" cy="603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50;p23"/>
              <p:cNvSpPr/>
              <p:nvPr/>
            </p:nvSpPr>
            <p:spPr>
              <a:xfrm rot="5400000">
                <a:off x="1080144" y="925170"/>
                <a:ext cx="407700" cy="603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 name="Google Shape;251;p23"/>
            <p:cNvGrpSpPr/>
            <p:nvPr/>
          </p:nvGrpSpPr>
          <p:grpSpPr>
            <a:xfrm>
              <a:off x="7577641" y="412105"/>
              <a:ext cx="254772" cy="254772"/>
              <a:chOff x="1080175" y="751470"/>
              <a:chExt cx="407700" cy="407700"/>
            </a:xfrm>
          </p:grpSpPr>
          <p:sp>
            <p:nvSpPr>
              <p:cNvPr id="11" name="Google Shape;252;p23"/>
              <p:cNvSpPr/>
              <p:nvPr/>
            </p:nvSpPr>
            <p:spPr>
              <a:xfrm>
                <a:off x="1080175" y="925175"/>
                <a:ext cx="407700" cy="603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53;p23"/>
              <p:cNvSpPr/>
              <p:nvPr/>
            </p:nvSpPr>
            <p:spPr>
              <a:xfrm rot="5400000">
                <a:off x="1080144" y="925170"/>
                <a:ext cx="407700" cy="603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 name="Google Shape;254;p23"/>
            <p:cNvGrpSpPr/>
            <p:nvPr/>
          </p:nvGrpSpPr>
          <p:grpSpPr>
            <a:xfrm>
              <a:off x="7887316" y="412105"/>
              <a:ext cx="254772" cy="254772"/>
              <a:chOff x="1080175" y="751470"/>
              <a:chExt cx="407700" cy="407700"/>
            </a:xfrm>
          </p:grpSpPr>
          <p:sp>
            <p:nvSpPr>
              <p:cNvPr id="9" name="Google Shape;255;p23"/>
              <p:cNvSpPr/>
              <p:nvPr/>
            </p:nvSpPr>
            <p:spPr>
              <a:xfrm>
                <a:off x="1080175" y="925175"/>
                <a:ext cx="407700" cy="603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56;p23"/>
              <p:cNvSpPr/>
              <p:nvPr/>
            </p:nvSpPr>
            <p:spPr>
              <a:xfrm rot="5400000">
                <a:off x="1080144" y="925170"/>
                <a:ext cx="407700" cy="603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 name="Rectangle 3"/>
          <p:cNvSpPr/>
          <p:nvPr/>
        </p:nvSpPr>
        <p:spPr>
          <a:xfrm>
            <a:off x="743515" y="231493"/>
            <a:ext cx="5343386" cy="523220"/>
          </a:xfrm>
          <a:prstGeom prst="rect">
            <a:avLst/>
          </a:prstGeom>
        </p:spPr>
        <p:txBody>
          <a:bodyPr wrap="square">
            <a:spAutoFit/>
          </a:bodyPr>
          <a:lstStyle/>
          <a:p>
            <a:r>
              <a:rPr lang="en" sz="2800" b="1" dirty="0" smtClean="0"/>
              <a:t>3.5 Thử nghiệm phần mềm</a:t>
            </a:r>
            <a:endParaRPr lang="vi-VN" sz="2500" b="1" dirty="0">
              <a:solidFill>
                <a:schemeClr val="tx1"/>
              </a:solidFill>
            </a:endParaRPr>
          </a:p>
        </p:txBody>
      </p:sp>
      <p:sp>
        <p:nvSpPr>
          <p:cNvPr id="2" name="TextBox 1"/>
          <p:cNvSpPr txBox="1"/>
          <p:nvPr/>
        </p:nvSpPr>
        <p:spPr>
          <a:xfrm>
            <a:off x="3739487" y="4476465"/>
            <a:ext cx="3562066" cy="307777"/>
          </a:xfrm>
          <a:prstGeom prst="rect">
            <a:avLst/>
          </a:prstGeom>
          <a:noFill/>
        </p:spPr>
        <p:txBody>
          <a:bodyPr wrap="square" rtlCol="0">
            <a:spAutoFit/>
          </a:bodyPr>
          <a:lstStyle/>
          <a:p>
            <a:r>
              <a:rPr lang="en-US" dirty="0" err="1" smtClean="0"/>
              <a:t>Trang</a:t>
            </a:r>
            <a:r>
              <a:rPr lang="en-US" dirty="0" smtClean="0"/>
              <a:t> </a:t>
            </a:r>
            <a:r>
              <a:rPr lang="en-US" dirty="0" err="1" smtClean="0"/>
              <a:t>giỏ</a:t>
            </a:r>
            <a:r>
              <a:rPr lang="en-US" dirty="0" smtClean="0"/>
              <a:t> </a:t>
            </a:r>
            <a:r>
              <a:rPr lang="en-US" dirty="0" err="1" smtClean="0"/>
              <a:t>hàng</a:t>
            </a:r>
            <a:endParaRPr lang="vi-VN" dirty="0"/>
          </a:p>
        </p:txBody>
      </p:sp>
      <p:pic>
        <p:nvPicPr>
          <p:cNvPr id="15" name="Picture 14"/>
          <p:cNvPicPr/>
          <p:nvPr/>
        </p:nvPicPr>
        <p:blipFill>
          <a:blip r:embed="rId3"/>
          <a:stretch>
            <a:fillRect/>
          </a:stretch>
        </p:blipFill>
        <p:spPr>
          <a:xfrm>
            <a:off x="1429601" y="1019450"/>
            <a:ext cx="6636226" cy="3218180"/>
          </a:xfrm>
          <a:prstGeom prst="rect">
            <a:avLst/>
          </a:prstGeom>
          <a:ln>
            <a:solidFill>
              <a:schemeClr val="accent1"/>
            </a:solidFill>
          </a:ln>
        </p:spPr>
      </p:pic>
    </p:spTree>
    <p:extLst>
      <p:ext uri="{BB962C8B-B14F-4D97-AF65-F5344CB8AC3E}">
        <p14:creationId xmlns:p14="http://schemas.microsoft.com/office/powerpoint/2010/main" val="412794993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grpSp>
        <p:nvGrpSpPr>
          <p:cNvPr id="5" name="Google Shape;247;p23"/>
          <p:cNvGrpSpPr/>
          <p:nvPr/>
        </p:nvGrpSpPr>
        <p:grpSpPr>
          <a:xfrm rot="5400000">
            <a:off x="420642" y="1064388"/>
            <a:ext cx="874122" cy="254772"/>
            <a:chOff x="7267966" y="412105"/>
            <a:chExt cx="874122" cy="254772"/>
          </a:xfrm>
        </p:grpSpPr>
        <p:grpSp>
          <p:nvGrpSpPr>
            <p:cNvPr id="6" name="Google Shape;248;p23"/>
            <p:cNvGrpSpPr/>
            <p:nvPr/>
          </p:nvGrpSpPr>
          <p:grpSpPr>
            <a:xfrm>
              <a:off x="7267966" y="412105"/>
              <a:ext cx="254772" cy="254772"/>
              <a:chOff x="1080175" y="751470"/>
              <a:chExt cx="407700" cy="407700"/>
            </a:xfrm>
          </p:grpSpPr>
          <p:sp>
            <p:nvSpPr>
              <p:cNvPr id="13" name="Google Shape;249;p23"/>
              <p:cNvSpPr/>
              <p:nvPr/>
            </p:nvSpPr>
            <p:spPr>
              <a:xfrm>
                <a:off x="1080175" y="925175"/>
                <a:ext cx="407700" cy="603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50;p23"/>
              <p:cNvSpPr/>
              <p:nvPr/>
            </p:nvSpPr>
            <p:spPr>
              <a:xfrm rot="5400000">
                <a:off x="1080144" y="925170"/>
                <a:ext cx="407700" cy="603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 name="Google Shape;251;p23"/>
            <p:cNvGrpSpPr/>
            <p:nvPr/>
          </p:nvGrpSpPr>
          <p:grpSpPr>
            <a:xfrm>
              <a:off x="7577641" y="412105"/>
              <a:ext cx="254772" cy="254772"/>
              <a:chOff x="1080175" y="751470"/>
              <a:chExt cx="407700" cy="407700"/>
            </a:xfrm>
          </p:grpSpPr>
          <p:sp>
            <p:nvSpPr>
              <p:cNvPr id="11" name="Google Shape;252;p23"/>
              <p:cNvSpPr/>
              <p:nvPr/>
            </p:nvSpPr>
            <p:spPr>
              <a:xfrm>
                <a:off x="1080175" y="925175"/>
                <a:ext cx="407700" cy="603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53;p23"/>
              <p:cNvSpPr/>
              <p:nvPr/>
            </p:nvSpPr>
            <p:spPr>
              <a:xfrm rot="5400000">
                <a:off x="1080144" y="925170"/>
                <a:ext cx="407700" cy="603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 name="Google Shape;254;p23"/>
            <p:cNvGrpSpPr/>
            <p:nvPr/>
          </p:nvGrpSpPr>
          <p:grpSpPr>
            <a:xfrm>
              <a:off x="7887316" y="412105"/>
              <a:ext cx="254772" cy="254772"/>
              <a:chOff x="1080175" y="751470"/>
              <a:chExt cx="407700" cy="407700"/>
            </a:xfrm>
          </p:grpSpPr>
          <p:sp>
            <p:nvSpPr>
              <p:cNvPr id="9" name="Google Shape;255;p23"/>
              <p:cNvSpPr/>
              <p:nvPr/>
            </p:nvSpPr>
            <p:spPr>
              <a:xfrm>
                <a:off x="1080175" y="925175"/>
                <a:ext cx="407700" cy="603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56;p23"/>
              <p:cNvSpPr/>
              <p:nvPr/>
            </p:nvSpPr>
            <p:spPr>
              <a:xfrm rot="5400000">
                <a:off x="1080144" y="925170"/>
                <a:ext cx="407700" cy="603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 name="Rectangle 3"/>
          <p:cNvSpPr/>
          <p:nvPr/>
        </p:nvSpPr>
        <p:spPr>
          <a:xfrm>
            <a:off x="743515" y="231493"/>
            <a:ext cx="5343386" cy="523220"/>
          </a:xfrm>
          <a:prstGeom prst="rect">
            <a:avLst/>
          </a:prstGeom>
        </p:spPr>
        <p:txBody>
          <a:bodyPr wrap="square">
            <a:spAutoFit/>
          </a:bodyPr>
          <a:lstStyle/>
          <a:p>
            <a:r>
              <a:rPr lang="en" sz="2800" b="1" dirty="0" smtClean="0"/>
              <a:t>3.5 Thử nghiệm phần mềm</a:t>
            </a:r>
            <a:endParaRPr lang="vi-VN" sz="2500" b="1" dirty="0">
              <a:solidFill>
                <a:schemeClr val="tx1"/>
              </a:solidFill>
            </a:endParaRPr>
          </a:p>
        </p:txBody>
      </p:sp>
      <p:sp>
        <p:nvSpPr>
          <p:cNvPr id="2" name="TextBox 1"/>
          <p:cNvSpPr txBox="1"/>
          <p:nvPr/>
        </p:nvSpPr>
        <p:spPr>
          <a:xfrm>
            <a:off x="3800901" y="4401481"/>
            <a:ext cx="3562066" cy="307777"/>
          </a:xfrm>
          <a:prstGeom prst="rect">
            <a:avLst/>
          </a:prstGeom>
          <a:noFill/>
        </p:spPr>
        <p:txBody>
          <a:bodyPr wrap="square" rtlCol="0">
            <a:spAutoFit/>
          </a:bodyPr>
          <a:lstStyle/>
          <a:p>
            <a:r>
              <a:rPr lang="en-US" dirty="0" err="1" smtClean="0"/>
              <a:t>Trang</a:t>
            </a:r>
            <a:r>
              <a:rPr lang="en-US" dirty="0" smtClean="0"/>
              <a:t> </a:t>
            </a:r>
            <a:r>
              <a:rPr lang="en-US" dirty="0" err="1" smtClean="0"/>
              <a:t>thanh</a:t>
            </a:r>
            <a:r>
              <a:rPr lang="en-US" dirty="0" smtClean="0"/>
              <a:t> </a:t>
            </a:r>
            <a:r>
              <a:rPr lang="en-US" dirty="0" err="1" smtClean="0"/>
              <a:t>toán</a:t>
            </a:r>
            <a:endParaRPr lang="vi-VN" dirty="0"/>
          </a:p>
        </p:txBody>
      </p:sp>
      <p:pic>
        <p:nvPicPr>
          <p:cNvPr id="16" name="Picture 15"/>
          <p:cNvPicPr/>
          <p:nvPr/>
        </p:nvPicPr>
        <p:blipFill>
          <a:blip r:embed="rId3"/>
          <a:stretch>
            <a:fillRect/>
          </a:stretch>
        </p:blipFill>
        <p:spPr>
          <a:xfrm>
            <a:off x="1272653" y="942908"/>
            <a:ext cx="6943299" cy="3270378"/>
          </a:xfrm>
          <a:prstGeom prst="rect">
            <a:avLst/>
          </a:prstGeom>
          <a:ln>
            <a:solidFill>
              <a:schemeClr val="accent1"/>
            </a:solidFill>
          </a:ln>
        </p:spPr>
      </p:pic>
    </p:spTree>
    <p:extLst>
      <p:ext uri="{BB962C8B-B14F-4D97-AF65-F5344CB8AC3E}">
        <p14:creationId xmlns:p14="http://schemas.microsoft.com/office/powerpoint/2010/main" val="242390864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 name="Title 1"/>
          <p:cNvSpPr>
            <a:spLocks noGrp="1"/>
          </p:cNvSpPr>
          <p:nvPr>
            <p:ph type="title"/>
          </p:nvPr>
        </p:nvSpPr>
        <p:spPr>
          <a:xfrm>
            <a:off x="828542" y="154260"/>
            <a:ext cx="7468036" cy="619004"/>
          </a:xfrm>
        </p:spPr>
        <p:txBody>
          <a:bodyPr/>
          <a:lstStyle/>
          <a:p>
            <a:r>
              <a:rPr lang="en-US" b="1" dirty="0" smtClean="0"/>
              <a:t>04. KẾT LUẬN</a:t>
            </a:r>
            <a:endParaRPr lang="vi-VN" b="1" dirty="0"/>
          </a:p>
        </p:txBody>
      </p:sp>
      <p:sp>
        <p:nvSpPr>
          <p:cNvPr id="9" name="TextBox 8">
            <a:extLst>
              <a:ext uri="{FF2B5EF4-FFF2-40B4-BE49-F238E27FC236}">
                <a16:creationId xmlns:a16="http://schemas.microsoft.com/office/drawing/2014/main" id="{731BEE12-15DE-95E4-D708-DE9986525260}"/>
              </a:ext>
            </a:extLst>
          </p:cNvPr>
          <p:cNvSpPr txBox="1"/>
          <p:nvPr/>
        </p:nvSpPr>
        <p:spPr>
          <a:xfrm>
            <a:off x="1229436" y="1023461"/>
            <a:ext cx="7112218" cy="3785652"/>
          </a:xfrm>
          <a:prstGeom prst="rect">
            <a:avLst/>
          </a:prstGeom>
        </p:spPr>
        <p:style>
          <a:lnRef idx="3">
            <a:schemeClr val="lt1"/>
          </a:lnRef>
          <a:fillRef idx="1">
            <a:schemeClr val="accent2"/>
          </a:fillRef>
          <a:effectRef idx="1">
            <a:schemeClr val="accent2"/>
          </a:effectRef>
          <a:fontRef idx="minor">
            <a:schemeClr val="lt1"/>
          </a:fontRef>
        </p:style>
        <p:txBody>
          <a:bodyPr wrap="square">
            <a:spAutoFit/>
          </a:bodyPr>
          <a:lstStyle/>
          <a:p>
            <a:pPr algn="just">
              <a:buFont typeface="+mj-lt"/>
              <a:buAutoNum type="arabicPeriod"/>
            </a:pPr>
            <a:r>
              <a:rPr lang="vi-VN" sz="2000" b="1" i="0" dirty="0">
                <a:solidFill>
                  <a:schemeClr val="tx1"/>
                </a:solidFill>
                <a:effectLst/>
              </a:rPr>
              <a:t>Kết Quả Đạt Được:</a:t>
            </a:r>
            <a:r>
              <a:rPr lang="vi-VN" sz="2000" b="0" i="0" dirty="0">
                <a:solidFill>
                  <a:schemeClr val="tx1"/>
                </a:solidFill>
                <a:effectLst/>
              </a:rPr>
              <a:t> </a:t>
            </a:r>
            <a:r>
              <a:rPr lang="en-US" sz="2000" dirty="0" err="1" smtClean="0">
                <a:solidFill>
                  <a:schemeClr val="tx1"/>
                </a:solidFill>
              </a:rPr>
              <a:t>Đã</a:t>
            </a:r>
            <a:r>
              <a:rPr lang="en-US" sz="2000" dirty="0" smtClean="0">
                <a:solidFill>
                  <a:schemeClr val="tx1"/>
                </a:solidFill>
              </a:rPr>
              <a:t> </a:t>
            </a:r>
            <a:r>
              <a:rPr lang="en-US" sz="2000" dirty="0" err="1" smtClean="0">
                <a:solidFill>
                  <a:schemeClr val="tx1"/>
                </a:solidFill>
              </a:rPr>
              <a:t>xây</a:t>
            </a:r>
            <a:r>
              <a:rPr lang="en-US" sz="2000" dirty="0" smtClean="0">
                <a:solidFill>
                  <a:schemeClr val="tx1"/>
                </a:solidFill>
              </a:rPr>
              <a:t> </a:t>
            </a:r>
            <a:r>
              <a:rPr lang="en-US" sz="2000" dirty="0" err="1" smtClean="0">
                <a:solidFill>
                  <a:schemeClr val="tx1"/>
                </a:solidFill>
              </a:rPr>
              <a:t>dựng</a:t>
            </a:r>
            <a:r>
              <a:rPr lang="en-US" sz="2000" dirty="0" smtClean="0">
                <a:solidFill>
                  <a:schemeClr val="tx1"/>
                </a:solidFill>
              </a:rPr>
              <a:t> </a:t>
            </a:r>
            <a:r>
              <a:rPr lang="en-US" sz="2000" dirty="0" err="1" smtClean="0">
                <a:solidFill>
                  <a:schemeClr val="tx1"/>
                </a:solidFill>
              </a:rPr>
              <a:t>thành</a:t>
            </a:r>
            <a:r>
              <a:rPr lang="en-US" sz="2000" dirty="0" smtClean="0">
                <a:solidFill>
                  <a:schemeClr val="tx1"/>
                </a:solidFill>
              </a:rPr>
              <a:t> </a:t>
            </a:r>
            <a:r>
              <a:rPr lang="en-US" sz="2000" dirty="0" err="1" smtClean="0">
                <a:solidFill>
                  <a:schemeClr val="tx1"/>
                </a:solidFill>
              </a:rPr>
              <a:t>công</a:t>
            </a:r>
            <a:r>
              <a:rPr lang="en-US" sz="2000" dirty="0" smtClean="0">
                <a:solidFill>
                  <a:schemeClr val="tx1"/>
                </a:solidFill>
              </a:rPr>
              <a:t> </a:t>
            </a:r>
            <a:r>
              <a:rPr lang="en-US" sz="2000" dirty="0" err="1" smtClean="0">
                <a:solidFill>
                  <a:schemeClr val="tx1"/>
                </a:solidFill>
              </a:rPr>
              <a:t>một</a:t>
            </a:r>
            <a:r>
              <a:rPr lang="en-US" sz="2000" dirty="0" smtClean="0">
                <a:solidFill>
                  <a:schemeClr val="tx1"/>
                </a:solidFill>
              </a:rPr>
              <a:t> </a:t>
            </a:r>
            <a:r>
              <a:rPr lang="en-US" sz="2000" dirty="0" err="1" smtClean="0">
                <a:solidFill>
                  <a:schemeClr val="tx1"/>
                </a:solidFill>
              </a:rPr>
              <a:t>phần</a:t>
            </a:r>
            <a:r>
              <a:rPr lang="en-US" sz="2000" dirty="0" smtClean="0">
                <a:solidFill>
                  <a:schemeClr val="tx1"/>
                </a:solidFill>
              </a:rPr>
              <a:t> </a:t>
            </a:r>
            <a:r>
              <a:rPr lang="en-US" sz="2000" dirty="0" err="1" smtClean="0">
                <a:solidFill>
                  <a:schemeClr val="tx1"/>
                </a:solidFill>
              </a:rPr>
              <a:t>mềm</a:t>
            </a:r>
            <a:r>
              <a:rPr lang="en-US" sz="2000" dirty="0" smtClean="0">
                <a:solidFill>
                  <a:schemeClr val="tx1"/>
                </a:solidFill>
              </a:rPr>
              <a:t> </a:t>
            </a:r>
            <a:r>
              <a:rPr lang="en-US" sz="2000" dirty="0" err="1" smtClean="0">
                <a:solidFill>
                  <a:schemeClr val="tx1"/>
                </a:solidFill>
              </a:rPr>
              <a:t>nhỏ</a:t>
            </a:r>
            <a:r>
              <a:rPr lang="en-US" sz="2000" dirty="0" smtClean="0">
                <a:solidFill>
                  <a:schemeClr val="tx1"/>
                </a:solidFill>
              </a:rPr>
              <a:t> </a:t>
            </a:r>
            <a:r>
              <a:rPr lang="en-US" sz="2000" dirty="0" err="1" smtClean="0">
                <a:solidFill>
                  <a:schemeClr val="tx1"/>
                </a:solidFill>
              </a:rPr>
              <a:t>về</a:t>
            </a:r>
            <a:r>
              <a:rPr lang="en-US" sz="2000" dirty="0" smtClean="0">
                <a:solidFill>
                  <a:schemeClr val="tx1"/>
                </a:solidFill>
              </a:rPr>
              <a:t> </a:t>
            </a:r>
            <a:r>
              <a:rPr lang="en-US" sz="2000" dirty="0" err="1" smtClean="0">
                <a:solidFill>
                  <a:schemeClr val="tx1"/>
                </a:solidFill>
              </a:rPr>
              <a:t>quản</a:t>
            </a:r>
            <a:r>
              <a:rPr lang="en-US" sz="2000" dirty="0" smtClean="0">
                <a:solidFill>
                  <a:schemeClr val="tx1"/>
                </a:solidFill>
              </a:rPr>
              <a:t> </a:t>
            </a:r>
            <a:r>
              <a:rPr lang="en-US" sz="2000" dirty="0" err="1" smtClean="0">
                <a:solidFill>
                  <a:schemeClr val="tx1"/>
                </a:solidFill>
              </a:rPr>
              <a:t>lý</a:t>
            </a:r>
            <a:r>
              <a:rPr lang="en-US" sz="2000" dirty="0" smtClean="0">
                <a:solidFill>
                  <a:schemeClr val="tx1"/>
                </a:solidFill>
              </a:rPr>
              <a:t> </a:t>
            </a:r>
            <a:r>
              <a:rPr lang="en-US" sz="2000" dirty="0" err="1" smtClean="0">
                <a:solidFill>
                  <a:schemeClr val="tx1"/>
                </a:solidFill>
              </a:rPr>
              <a:t>việc</a:t>
            </a:r>
            <a:r>
              <a:rPr lang="en-US" sz="2000" dirty="0" smtClean="0">
                <a:solidFill>
                  <a:schemeClr val="tx1"/>
                </a:solidFill>
              </a:rPr>
              <a:t> </a:t>
            </a:r>
            <a:r>
              <a:rPr lang="en-US" sz="2000" dirty="0" err="1" smtClean="0">
                <a:solidFill>
                  <a:schemeClr val="tx1"/>
                </a:solidFill>
              </a:rPr>
              <a:t>bán</a:t>
            </a:r>
            <a:r>
              <a:rPr lang="en-US" sz="2000" dirty="0" smtClean="0">
                <a:solidFill>
                  <a:schemeClr val="tx1"/>
                </a:solidFill>
              </a:rPr>
              <a:t> </a:t>
            </a:r>
            <a:r>
              <a:rPr lang="en-US" sz="2000" dirty="0" err="1" smtClean="0">
                <a:solidFill>
                  <a:schemeClr val="tx1"/>
                </a:solidFill>
              </a:rPr>
              <a:t>hàng</a:t>
            </a:r>
            <a:r>
              <a:rPr lang="en-US" sz="2000" dirty="0" smtClean="0">
                <a:solidFill>
                  <a:schemeClr val="tx1"/>
                </a:solidFill>
              </a:rPr>
              <a:t> </a:t>
            </a:r>
            <a:r>
              <a:rPr lang="en-US" sz="2000" dirty="0" err="1" smtClean="0">
                <a:solidFill>
                  <a:schemeClr val="tx1"/>
                </a:solidFill>
              </a:rPr>
              <a:t>của</a:t>
            </a:r>
            <a:r>
              <a:rPr lang="en-US" sz="2000" dirty="0" smtClean="0">
                <a:solidFill>
                  <a:schemeClr val="tx1"/>
                </a:solidFill>
              </a:rPr>
              <a:t> </a:t>
            </a:r>
            <a:r>
              <a:rPr lang="en-US" sz="2000" dirty="0" err="1" smtClean="0">
                <a:solidFill>
                  <a:schemeClr val="tx1"/>
                </a:solidFill>
              </a:rPr>
              <a:t>một</a:t>
            </a:r>
            <a:r>
              <a:rPr lang="en-US" sz="2000" dirty="0" smtClean="0">
                <a:solidFill>
                  <a:schemeClr val="tx1"/>
                </a:solidFill>
              </a:rPr>
              <a:t> </a:t>
            </a:r>
            <a:r>
              <a:rPr lang="en-US" sz="2000" dirty="0" err="1" smtClean="0">
                <a:solidFill>
                  <a:schemeClr val="tx1"/>
                </a:solidFill>
              </a:rPr>
              <a:t>của</a:t>
            </a:r>
            <a:r>
              <a:rPr lang="en-US" sz="2000" dirty="0" smtClean="0">
                <a:solidFill>
                  <a:schemeClr val="tx1"/>
                </a:solidFill>
              </a:rPr>
              <a:t> </a:t>
            </a:r>
            <a:r>
              <a:rPr lang="en-US" sz="2000" dirty="0" err="1" smtClean="0">
                <a:solidFill>
                  <a:schemeClr val="tx1"/>
                </a:solidFill>
              </a:rPr>
              <a:t>hàng</a:t>
            </a:r>
            <a:r>
              <a:rPr lang="en-US" sz="2000" dirty="0" smtClean="0">
                <a:solidFill>
                  <a:schemeClr val="tx1"/>
                </a:solidFill>
              </a:rPr>
              <a:t> </a:t>
            </a:r>
            <a:r>
              <a:rPr lang="en-US" sz="2000" dirty="0" err="1" smtClean="0">
                <a:solidFill>
                  <a:schemeClr val="tx1"/>
                </a:solidFill>
              </a:rPr>
              <a:t>nội</a:t>
            </a:r>
            <a:r>
              <a:rPr lang="en-US" sz="2000" dirty="0" smtClean="0">
                <a:solidFill>
                  <a:schemeClr val="tx1"/>
                </a:solidFill>
              </a:rPr>
              <a:t> </a:t>
            </a:r>
            <a:r>
              <a:rPr lang="en-US" sz="2000" dirty="0" err="1" smtClean="0">
                <a:solidFill>
                  <a:schemeClr val="tx1"/>
                </a:solidFill>
              </a:rPr>
              <a:t>thất</a:t>
            </a:r>
            <a:r>
              <a:rPr lang="en-US" sz="2000" dirty="0" smtClean="0">
                <a:solidFill>
                  <a:schemeClr val="tx1"/>
                </a:solidFill>
              </a:rPr>
              <a:t>. </a:t>
            </a:r>
            <a:r>
              <a:rPr lang="en-US" sz="2000" dirty="0" err="1" smtClean="0">
                <a:solidFill>
                  <a:schemeClr val="tx1"/>
                </a:solidFill>
              </a:rPr>
              <a:t>Cũng</a:t>
            </a:r>
            <a:r>
              <a:rPr lang="en-US" sz="2000" dirty="0" smtClean="0">
                <a:solidFill>
                  <a:schemeClr val="tx1"/>
                </a:solidFill>
              </a:rPr>
              <a:t> </a:t>
            </a:r>
            <a:r>
              <a:rPr lang="en-US" sz="2000" dirty="0" err="1" smtClean="0">
                <a:solidFill>
                  <a:schemeClr val="tx1"/>
                </a:solidFill>
              </a:rPr>
              <a:t>như</a:t>
            </a:r>
            <a:r>
              <a:rPr lang="en-US" sz="2000" dirty="0" smtClean="0">
                <a:solidFill>
                  <a:schemeClr val="tx1"/>
                </a:solidFill>
              </a:rPr>
              <a:t> </a:t>
            </a:r>
            <a:r>
              <a:rPr lang="en-US" sz="2000" dirty="0" err="1" smtClean="0">
                <a:solidFill>
                  <a:schemeClr val="tx1"/>
                </a:solidFill>
              </a:rPr>
              <a:t>tổng</a:t>
            </a:r>
            <a:r>
              <a:rPr lang="en-US" sz="2000" dirty="0" smtClean="0">
                <a:solidFill>
                  <a:schemeClr val="tx1"/>
                </a:solidFill>
              </a:rPr>
              <a:t> </a:t>
            </a:r>
            <a:r>
              <a:rPr lang="en-US" sz="2000" dirty="0" err="1" smtClean="0">
                <a:solidFill>
                  <a:schemeClr val="tx1"/>
                </a:solidFill>
              </a:rPr>
              <a:t>hợp</a:t>
            </a:r>
            <a:r>
              <a:rPr lang="en-US" sz="2000" dirty="0" smtClean="0">
                <a:solidFill>
                  <a:schemeClr val="tx1"/>
                </a:solidFill>
              </a:rPr>
              <a:t> </a:t>
            </a:r>
            <a:r>
              <a:rPr lang="en-US" sz="2000" dirty="0" err="1" smtClean="0">
                <a:solidFill>
                  <a:schemeClr val="tx1"/>
                </a:solidFill>
              </a:rPr>
              <a:t>và</a:t>
            </a:r>
            <a:r>
              <a:rPr lang="en-US" sz="2000" dirty="0" smtClean="0">
                <a:solidFill>
                  <a:schemeClr val="tx1"/>
                </a:solidFill>
              </a:rPr>
              <a:t> </a:t>
            </a:r>
            <a:r>
              <a:rPr lang="en-US" sz="2000" dirty="0" err="1" smtClean="0">
                <a:solidFill>
                  <a:schemeClr val="tx1"/>
                </a:solidFill>
              </a:rPr>
              <a:t>ôn</a:t>
            </a:r>
            <a:r>
              <a:rPr lang="en-US" sz="2000" dirty="0" smtClean="0">
                <a:solidFill>
                  <a:schemeClr val="tx1"/>
                </a:solidFill>
              </a:rPr>
              <a:t> </a:t>
            </a:r>
            <a:r>
              <a:rPr lang="en-US" sz="2000" dirty="0" err="1" smtClean="0">
                <a:solidFill>
                  <a:schemeClr val="tx1"/>
                </a:solidFill>
              </a:rPr>
              <a:t>lại</a:t>
            </a:r>
            <a:r>
              <a:rPr lang="en-US" sz="2000" dirty="0" smtClean="0">
                <a:solidFill>
                  <a:schemeClr val="tx1"/>
                </a:solidFill>
              </a:rPr>
              <a:t> </a:t>
            </a:r>
            <a:r>
              <a:rPr lang="en-US" sz="2000" dirty="0" err="1" smtClean="0">
                <a:solidFill>
                  <a:schemeClr val="tx1"/>
                </a:solidFill>
              </a:rPr>
              <a:t>được</a:t>
            </a:r>
            <a:r>
              <a:rPr lang="en-US" sz="2000" dirty="0" smtClean="0">
                <a:solidFill>
                  <a:schemeClr val="tx1"/>
                </a:solidFill>
              </a:rPr>
              <a:t> </a:t>
            </a:r>
            <a:r>
              <a:rPr lang="en-US" sz="2000" dirty="0" err="1" smtClean="0">
                <a:solidFill>
                  <a:schemeClr val="tx1"/>
                </a:solidFill>
              </a:rPr>
              <a:t>các</a:t>
            </a:r>
            <a:r>
              <a:rPr lang="en-US" sz="2000" dirty="0" smtClean="0">
                <a:solidFill>
                  <a:schemeClr val="tx1"/>
                </a:solidFill>
              </a:rPr>
              <a:t> </a:t>
            </a:r>
            <a:r>
              <a:rPr lang="en-US" sz="2000" dirty="0" err="1" smtClean="0">
                <a:solidFill>
                  <a:schemeClr val="tx1"/>
                </a:solidFill>
              </a:rPr>
              <a:t>kiến</a:t>
            </a:r>
            <a:r>
              <a:rPr lang="en-US" sz="2000" dirty="0" smtClean="0">
                <a:solidFill>
                  <a:schemeClr val="tx1"/>
                </a:solidFill>
              </a:rPr>
              <a:t> </a:t>
            </a:r>
            <a:r>
              <a:rPr lang="en-US" sz="2000" dirty="0" err="1" smtClean="0">
                <a:solidFill>
                  <a:schemeClr val="tx1"/>
                </a:solidFill>
              </a:rPr>
              <a:t>thức</a:t>
            </a:r>
            <a:r>
              <a:rPr lang="en-US" sz="2000" dirty="0" smtClean="0">
                <a:solidFill>
                  <a:schemeClr val="tx1"/>
                </a:solidFill>
              </a:rPr>
              <a:t>, </a:t>
            </a:r>
            <a:r>
              <a:rPr lang="en-US" sz="2000" dirty="0" err="1" smtClean="0">
                <a:solidFill>
                  <a:schemeClr val="tx1"/>
                </a:solidFill>
              </a:rPr>
              <a:t>kinh</a:t>
            </a:r>
            <a:r>
              <a:rPr lang="en-US" sz="2000" dirty="0" smtClean="0">
                <a:solidFill>
                  <a:schemeClr val="tx1"/>
                </a:solidFill>
              </a:rPr>
              <a:t> </a:t>
            </a:r>
            <a:r>
              <a:rPr lang="en-US" sz="2000" dirty="0" err="1" smtClean="0">
                <a:solidFill>
                  <a:schemeClr val="tx1"/>
                </a:solidFill>
              </a:rPr>
              <a:t>nghiệm</a:t>
            </a:r>
            <a:r>
              <a:rPr lang="en-US" sz="2000" dirty="0">
                <a:solidFill>
                  <a:schemeClr val="tx1"/>
                </a:solidFill>
              </a:rPr>
              <a:t> </a:t>
            </a:r>
            <a:r>
              <a:rPr lang="en-US" sz="2000" dirty="0" err="1" smtClean="0">
                <a:solidFill>
                  <a:schemeClr val="tx1"/>
                </a:solidFill>
              </a:rPr>
              <a:t>em</a:t>
            </a:r>
            <a:r>
              <a:rPr lang="en-US" sz="2000" dirty="0" smtClean="0">
                <a:solidFill>
                  <a:schemeClr val="tx1"/>
                </a:solidFill>
              </a:rPr>
              <a:t> </a:t>
            </a:r>
            <a:r>
              <a:rPr lang="en-US" sz="2000" dirty="0" err="1" smtClean="0">
                <a:solidFill>
                  <a:schemeClr val="tx1"/>
                </a:solidFill>
              </a:rPr>
              <a:t>đã</a:t>
            </a:r>
            <a:r>
              <a:rPr lang="en-US" sz="2000" dirty="0" smtClean="0">
                <a:solidFill>
                  <a:schemeClr val="tx1"/>
                </a:solidFill>
              </a:rPr>
              <a:t> </a:t>
            </a:r>
            <a:r>
              <a:rPr lang="en-US" sz="2000" dirty="0" err="1" smtClean="0">
                <a:solidFill>
                  <a:schemeClr val="tx1"/>
                </a:solidFill>
              </a:rPr>
              <a:t>tiếp</a:t>
            </a:r>
            <a:r>
              <a:rPr lang="en-US" sz="2000" dirty="0" smtClean="0">
                <a:solidFill>
                  <a:schemeClr val="tx1"/>
                </a:solidFill>
              </a:rPr>
              <a:t> </a:t>
            </a:r>
            <a:r>
              <a:rPr lang="en-US" sz="2000" dirty="0" err="1" smtClean="0">
                <a:solidFill>
                  <a:schemeClr val="tx1"/>
                </a:solidFill>
              </a:rPr>
              <a:t>thu</a:t>
            </a:r>
            <a:r>
              <a:rPr lang="en-US" sz="2000" dirty="0" smtClean="0">
                <a:solidFill>
                  <a:schemeClr val="tx1"/>
                </a:solidFill>
              </a:rPr>
              <a:t> </a:t>
            </a:r>
            <a:r>
              <a:rPr lang="en-US" sz="2000" dirty="0" err="1" smtClean="0">
                <a:solidFill>
                  <a:schemeClr val="tx1"/>
                </a:solidFill>
              </a:rPr>
              <a:t>được</a:t>
            </a:r>
            <a:r>
              <a:rPr lang="en-US" sz="2000" dirty="0" smtClean="0">
                <a:solidFill>
                  <a:schemeClr val="tx1"/>
                </a:solidFill>
              </a:rPr>
              <a:t> </a:t>
            </a:r>
            <a:r>
              <a:rPr lang="en-US" sz="2000" dirty="0" err="1" smtClean="0">
                <a:solidFill>
                  <a:schemeClr val="tx1"/>
                </a:solidFill>
              </a:rPr>
              <a:t>trong</a:t>
            </a:r>
            <a:r>
              <a:rPr lang="en-US" sz="2000" dirty="0" smtClean="0">
                <a:solidFill>
                  <a:schemeClr val="tx1"/>
                </a:solidFill>
              </a:rPr>
              <a:t> </a:t>
            </a:r>
            <a:r>
              <a:rPr lang="en-US" sz="2000" dirty="0" err="1" smtClean="0">
                <a:solidFill>
                  <a:schemeClr val="tx1"/>
                </a:solidFill>
              </a:rPr>
              <a:t>quá</a:t>
            </a:r>
            <a:r>
              <a:rPr lang="en-US" sz="2000" dirty="0" smtClean="0">
                <a:solidFill>
                  <a:schemeClr val="tx1"/>
                </a:solidFill>
              </a:rPr>
              <a:t> </a:t>
            </a:r>
            <a:r>
              <a:rPr lang="en-US" sz="2000" dirty="0" err="1" smtClean="0">
                <a:solidFill>
                  <a:schemeClr val="tx1"/>
                </a:solidFill>
              </a:rPr>
              <a:t>trình</a:t>
            </a:r>
            <a:r>
              <a:rPr lang="en-US" sz="2000" dirty="0" smtClean="0">
                <a:solidFill>
                  <a:schemeClr val="tx1"/>
                </a:solidFill>
              </a:rPr>
              <a:t> </a:t>
            </a:r>
            <a:r>
              <a:rPr lang="en-US" sz="2000" dirty="0" err="1" smtClean="0">
                <a:solidFill>
                  <a:schemeClr val="tx1"/>
                </a:solidFill>
              </a:rPr>
              <a:t>thực</a:t>
            </a:r>
            <a:r>
              <a:rPr lang="en-US" sz="2000" dirty="0" smtClean="0">
                <a:solidFill>
                  <a:schemeClr val="tx1"/>
                </a:solidFill>
              </a:rPr>
              <a:t> </a:t>
            </a:r>
            <a:r>
              <a:rPr lang="en-US" sz="2000" dirty="0" err="1" smtClean="0">
                <a:solidFill>
                  <a:schemeClr val="tx1"/>
                </a:solidFill>
              </a:rPr>
              <a:t>tập</a:t>
            </a:r>
            <a:r>
              <a:rPr lang="en-US" sz="2000" dirty="0" smtClean="0">
                <a:solidFill>
                  <a:schemeClr val="tx1"/>
                </a:solidFill>
              </a:rPr>
              <a:t> </a:t>
            </a:r>
            <a:r>
              <a:rPr lang="en-US" sz="2000" dirty="0" err="1" smtClean="0">
                <a:solidFill>
                  <a:schemeClr val="tx1"/>
                </a:solidFill>
              </a:rPr>
              <a:t>tại</a:t>
            </a:r>
            <a:r>
              <a:rPr lang="en-US" sz="2000" dirty="0" smtClean="0">
                <a:solidFill>
                  <a:schemeClr val="tx1"/>
                </a:solidFill>
              </a:rPr>
              <a:t> </a:t>
            </a:r>
            <a:r>
              <a:rPr lang="en-US" sz="2000" dirty="0" err="1" smtClean="0">
                <a:solidFill>
                  <a:schemeClr val="tx1"/>
                </a:solidFill>
              </a:rPr>
              <a:t>doanh</a:t>
            </a:r>
            <a:r>
              <a:rPr lang="en-US" sz="2000" dirty="0" smtClean="0">
                <a:solidFill>
                  <a:schemeClr val="tx1"/>
                </a:solidFill>
              </a:rPr>
              <a:t> </a:t>
            </a:r>
            <a:r>
              <a:rPr lang="en-US" sz="2000" dirty="0" err="1" smtClean="0">
                <a:solidFill>
                  <a:schemeClr val="tx1"/>
                </a:solidFill>
              </a:rPr>
              <a:t>nghiệp</a:t>
            </a:r>
            <a:r>
              <a:rPr lang="en-US" sz="2000" dirty="0" smtClean="0">
                <a:solidFill>
                  <a:schemeClr val="tx1"/>
                </a:solidFill>
              </a:rPr>
              <a:t>.</a:t>
            </a:r>
            <a:endParaRPr lang="vi-VN" sz="2000" b="0" i="0" dirty="0">
              <a:solidFill>
                <a:schemeClr val="tx1"/>
              </a:solidFill>
              <a:effectLst/>
            </a:endParaRPr>
          </a:p>
          <a:p>
            <a:pPr algn="just">
              <a:buFont typeface="+mj-lt"/>
              <a:buAutoNum type="arabicPeriod"/>
            </a:pPr>
            <a:r>
              <a:rPr lang="vi-VN" sz="2000" b="1" i="0" dirty="0">
                <a:solidFill>
                  <a:schemeClr val="tx1"/>
                </a:solidFill>
                <a:effectLst/>
              </a:rPr>
              <a:t>Hạn Chế:</a:t>
            </a:r>
            <a:r>
              <a:rPr lang="vi-VN" sz="2000" b="0" i="0" dirty="0">
                <a:solidFill>
                  <a:schemeClr val="tx1"/>
                </a:solidFill>
                <a:effectLst/>
              </a:rPr>
              <a:t> Gặp thách thức về thời </a:t>
            </a:r>
            <a:r>
              <a:rPr lang="vi-VN" sz="2000" b="0" i="0" dirty="0" smtClean="0">
                <a:solidFill>
                  <a:schemeClr val="tx1"/>
                </a:solidFill>
                <a:effectLst/>
              </a:rPr>
              <a:t>gian</a:t>
            </a:r>
            <a:r>
              <a:rPr lang="en-US" sz="2000" b="0" i="0" dirty="0" smtClean="0">
                <a:solidFill>
                  <a:schemeClr val="tx1"/>
                </a:solidFill>
                <a:effectLst/>
              </a:rPr>
              <a:t> </a:t>
            </a:r>
            <a:r>
              <a:rPr lang="en-US" sz="2000" b="0" i="0" dirty="0" err="1" smtClean="0">
                <a:solidFill>
                  <a:schemeClr val="tx1"/>
                </a:solidFill>
                <a:effectLst/>
              </a:rPr>
              <a:t>cũng</a:t>
            </a:r>
            <a:r>
              <a:rPr lang="en-US" sz="2000" b="0" i="0" dirty="0" smtClean="0">
                <a:solidFill>
                  <a:schemeClr val="tx1"/>
                </a:solidFill>
                <a:effectLst/>
              </a:rPr>
              <a:t> </a:t>
            </a:r>
            <a:r>
              <a:rPr lang="en-US" sz="2000" b="0" i="0" dirty="0" err="1" smtClean="0">
                <a:solidFill>
                  <a:schemeClr val="tx1"/>
                </a:solidFill>
                <a:effectLst/>
              </a:rPr>
              <a:t>như</a:t>
            </a:r>
            <a:r>
              <a:rPr lang="en-US" sz="2000" b="0" i="0" dirty="0" smtClean="0">
                <a:solidFill>
                  <a:schemeClr val="tx1"/>
                </a:solidFill>
                <a:effectLst/>
              </a:rPr>
              <a:t> </a:t>
            </a:r>
            <a:r>
              <a:rPr lang="en-US" sz="2000" b="0" i="0" dirty="0" err="1" smtClean="0">
                <a:solidFill>
                  <a:schemeClr val="tx1"/>
                </a:solidFill>
                <a:effectLst/>
              </a:rPr>
              <a:t>kiến</a:t>
            </a:r>
            <a:r>
              <a:rPr lang="en-US" sz="2000" b="0" i="0" dirty="0" smtClean="0">
                <a:solidFill>
                  <a:schemeClr val="tx1"/>
                </a:solidFill>
                <a:effectLst/>
              </a:rPr>
              <a:t> </a:t>
            </a:r>
            <a:r>
              <a:rPr lang="en-US" sz="2000" b="0" i="0" dirty="0" err="1" smtClean="0">
                <a:solidFill>
                  <a:schemeClr val="tx1"/>
                </a:solidFill>
                <a:effectLst/>
              </a:rPr>
              <a:t>thức</a:t>
            </a:r>
            <a:r>
              <a:rPr lang="en-US" sz="2000" b="0" i="0" dirty="0" smtClean="0">
                <a:solidFill>
                  <a:schemeClr val="tx1"/>
                </a:solidFill>
                <a:effectLst/>
              </a:rPr>
              <a:t> </a:t>
            </a:r>
            <a:r>
              <a:rPr lang="en-US" sz="2000" b="0" i="0" dirty="0" err="1" smtClean="0">
                <a:solidFill>
                  <a:schemeClr val="tx1"/>
                </a:solidFill>
                <a:effectLst/>
              </a:rPr>
              <a:t>về</a:t>
            </a:r>
            <a:r>
              <a:rPr lang="en-US" sz="2000" b="0" i="0" dirty="0" smtClean="0">
                <a:solidFill>
                  <a:schemeClr val="tx1"/>
                </a:solidFill>
                <a:effectLst/>
              </a:rPr>
              <a:t> Asp.net </a:t>
            </a:r>
            <a:r>
              <a:rPr lang="en-US" sz="2000" b="0" i="0" dirty="0" err="1" smtClean="0">
                <a:solidFill>
                  <a:schemeClr val="tx1"/>
                </a:solidFill>
                <a:effectLst/>
              </a:rPr>
              <a:t>còn</a:t>
            </a:r>
            <a:r>
              <a:rPr lang="en-US" sz="2000" b="0" i="0" dirty="0" smtClean="0">
                <a:solidFill>
                  <a:schemeClr val="tx1"/>
                </a:solidFill>
                <a:effectLst/>
              </a:rPr>
              <a:t> </a:t>
            </a:r>
            <a:r>
              <a:rPr lang="en-US" sz="2000" b="0" i="0" dirty="0" err="1" smtClean="0">
                <a:solidFill>
                  <a:schemeClr val="tx1"/>
                </a:solidFill>
                <a:effectLst/>
              </a:rPr>
              <a:t>khá</a:t>
            </a:r>
            <a:r>
              <a:rPr lang="en-US" sz="2000" b="0" i="0" dirty="0" smtClean="0">
                <a:solidFill>
                  <a:schemeClr val="tx1"/>
                </a:solidFill>
                <a:effectLst/>
              </a:rPr>
              <a:t> </a:t>
            </a:r>
            <a:r>
              <a:rPr lang="en-US" sz="2000" b="0" i="0" dirty="0" err="1" smtClean="0">
                <a:solidFill>
                  <a:schemeClr val="tx1"/>
                </a:solidFill>
                <a:effectLst/>
              </a:rPr>
              <a:t>ít</a:t>
            </a:r>
            <a:r>
              <a:rPr lang="en-US" sz="2000" b="0" i="0" dirty="0" smtClean="0">
                <a:solidFill>
                  <a:schemeClr val="tx1"/>
                </a:solidFill>
                <a:effectLst/>
              </a:rPr>
              <a:t> </a:t>
            </a:r>
            <a:r>
              <a:rPr lang="en-US" sz="2000" b="0" i="0" dirty="0" err="1" smtClean="0">
                <a:solidFill>
                  <a:schemeClr val="tx1"/>
                </a:solidFill>
                <a:effectLst/>
              </a:rPr>
              <a:t>nên</a:t>
            </a:r>
            <a:r>
              <a:rPr lang="en-US" sz="2000" b="0" i="0" dirty="0" smtClean="0">
                <a:solidFill>
                  <a:schemeClr val="tx1"/>
                </a:solidFill>
                <a:effectLst/>
              </a:rPr>
              <a:t> </a:t>
            </a:r>
            <a:r>
              <a:rPr lang="en-US" sz="2000" b="0" i="0" dirty="0" err="1" smtClean="0">
                <a:solidFill>
                  <a:schemeClr val="tx1"/>
                </a:solidFill>
                <a:effectLst/>
              </a:rPr>
              <a:t>phần</a:t>
            </a:r>
            <a:r>
              <a:rPr lang="en-US" sz="2000" b="0" i="0" dirty="0" smtClean="0">
                <a:solidFill>
                  <a:schemeClr val="tx1"/>
                </a:solidFill>
                <a:effectLst/>
              </a:rPr>
              <a:t> </a:t>
            </a:r>
            <a:r>
              <a:rPr lang="en-US" sz="2000" b="0" i="0" dirty="0" err="1" smtClean="0">
                <a:solidFill>
                  <a:schemeClr val="tx1"/>
                </a:solidFill>
                <a:effectLst/>
              </a:rPr>
              <a:t>mềm</a:t>
            </a:r>
            <a:r>
              <a:rPr lang="en-US" sz="2000" b="0" i="0" dirty="0" smtClean="0">
                <a:solidFill>
                  <a:schemeClr val="tx1"/>
                </a:solidFill>
                <a:effectLst/>
              </a:rPr>
              <a:t> </a:t>
            </a:r>
            <a:r>
              <a:rPr lang="en-US" sz="2000" b="0" i="0" dirty="0" err="1" smtClean="0">
                <a:solidFill>
                  <a:schemeClr val="tx1"/>
                </a:solidFill>
                <a:effectLst/>
              </a:rPr>
              <a:t>chỉ</a:t>
            </a:r>
            <a:r>
              <a:rPr lang="en-US" sz="2000" b="0" i="0" dirty="0" smtClean="0">
                <a:solidFill>
                  <a:schemeClr val="tx1"/>
                </a:solidFill>
                <a:effectLst/>
              </a:rPr>
              <a:t> </a:t>
            </a:r>
            <a:r>
              <a:rPr lang="en-US" sz="2000" b="0" i="0" dirty="0" err="1" smtClean="0">
                <a:solidFill>
                  <a:schemeClr val="tx1"/>
                </a:solidFill>
                <a:effectLst/>
              </a:rPr>
              <a:t>cung</a:t>
            </a:r>
            <a:r>
              <a:rPr lang="en-US" sz="2000" b="0" i="0" dirty="0" smtClean="0">
                <a:solidFill>
                  <a:schemeClr val="tx1"/>
                </a:solidFill>
                <a:effectLst/>
              </a:rPr>
              <a:t> </a:t>
            </a:r>
            <a:r>
              <a:rPr lang="en-US" sz="2000" b="0" i="0" dirty="0" err="1" smtClean="0">
                <a:solidFill>
                  <a:schemeClr val="tx1"/>
                </a:solidFill>
                <a:effectLst/>
              </a:rPr>
              <a:t>cấp</a:t>
            </a:r>
            <a:r>
              <a:rPr lang="en-US" sz="2000" b="0" i="0" dirty="0" smtClean="0">
                <a:solidFill>
                  <a:schemeClr val="tx1"/>
                </a:solidFill>
                <a:effectLst/>
              </a:rPr>
              <a:t> </a:t>
            </a:r>
            <a:r>
              <a:rPr lang="en-US" sz="2000" b="0" i="0" dirty="0" err="1" smtClean="0">
                <a:solidFill>
                  <a:schemeClr val="tx1"/>
                </a:solidFill>
                <a:effectLst/>
              </a:rPr>
              <a:t>các</a:t>
            </a:r>
            <a:r>
              <a:rPr lang="en-US" sz="2000" b="0" i="0" dirty="0" smtClean="0">
                <a:solidFill>
                  <a:schemeClr val="tx1"/>
                </a:solidFill>
                <a:effectLst/>
              </a:rPr>
              <a:t> </a:t>
            </a:r>
            <a:r>
              <a:rPr lang="en-US" sz="2000" b="0" i="0" dirty="0" err="1" smtClean="0">
                <a:solidFill>
                  <a:schemeClr val="tx1"/>
                </a:solidFill>
                <a:effectLst/>
              </a:rPr>
              <a:t>chứ</a:t>
            </a:r>
            <a:r>
              <a:rPr lang="en-US" sz="2000" dirty="0" err="1" smtClean="0">
                <a:solidFill>
                  <a:schemeClr val="tx1"/>
                </a:solidFill>
              </a:rPr>
              <a:t>c</a:t>
            </a:r>
            <a:r>
              <a:rPr lang="en-US" sz="2000" dirty="0" smtClean="0">
                <a:solidFill>
                  <a:schemeClr val="tx1"/>
                </a:solidFill>
              </a:rPr>
              <a:t> </a:t>
            </a:r>
            <a:r>
              <a:rPr lang="en-US" sz="2000" dirty="0" err="1" smtClean="0">
                <a:solidFill>
                  <a:schemeClr val="tx1"/>
                </a:solidFill>
              </a:rPr>
              <a:t>năng</a:t>
            </a:r>
            <a:r>
              <a:rPr lang="en-US" sz="2000" dirty="0" smtClean="0">
                <a:solidFill>
                  <a:schemeClr val="tx1"/>
                </a:solidFill>
              </a:rPr>
              <a:t> </a:t>
            </a:r>
            <a:r>
              <a:rPr lang="en-US" sz="2000" dirty="0" err="1" smtClean="0">
                <a:solidFill>
                  <a:schemeClr val="tx1"/>
                </a:solidFill>
              </a:rPr>
              <a:t>quản</a:t>
            </a:r>
            <a:r>
              <a:rPr lang="en-US" sz="2000" dirty="0" smtClean="0">
                <a:solidFill>
                  <a:schemeClr val="tx1"/>
                </a:solidFill>
              </a:rPr>
              <a:t> </a:t>
            </a:r>
            <a:r>
              <a:rPr lang="en-US" sz="2000" dirty="0" err="1" smtClean="0">
                <a:solidFill>
                  <a:schemeClr val="tx1"/>
                </a:solidFill>
              </a:rPr>
              <a:t>lý</a:t>
            </a:r>
            <a:r>
              <a:rPr lang="en-US" sz="2000" dirty="0" smtClean="0">
                <a:solidFill>
                  <a:schemeClr val="tx1"/>
                </a:solidFill>
              </a:rPr>
              <a:t> ở </a:t>
            </a:r>
            <a:r>
              <a:rPr lang="en-US" sz="2000" dirty="0" err="1" smtClean="0">
                <a:solidFill>
                  <a:schemeClr val="tx1"/>
                </a:solidFill>
              </a:rPr>
              <a:t>mức</a:t>
            </a:r>
            <a:r>
              <a:rPr lang="en-US" sz="2000" dirty="0" smtClean="0">
                <a:solidFill>
                  <a:schemeClr val="tx1"/>
                </a:solidFill>
              </a:rPr>
              <a:t> </a:t>
            </a:r>
            <a:r>
              <a:rPr lang="en-US" sz="2000" dirty="0" err="1" smtClean="0">
                <a:solidFill>
                  <a:schemeClr val="tx1"/>
                </a:solidFill>
              </a:rPr>
              <a:t>đơn</a:t>
            </a:r>
            <a:r>
              <a:rPr lang="en-US" sz="2000" dirty="0" smtClean="0">
                <a:solidFill>
                  <a:schemeClr val="tx1"/>
                </a:solidFill>
              </a:rPr>
              <a:t> </a:t>
            </a:r>
            <a:r>
              <a:rPr lang="en-US" sz="2000" dirty="0" err="1" smtClean="0">
                <a:solidFill>
                  <a:schemeClr val="tx1"/>
                </a:solidFill>
              </a:rPr>
              <a:t>giản</a:t>
            </a:r>
            <a:r>
              <a:rPr lang="en-US" sz="2000" dirty="0" smtClean="0">
                <a:solidFill>
                  <a:schemeClr val="tx1"/>
                </a:solidFill>
              </a:rPr>
              <a:t>.</a:t>
            </a:r>
            <a:endParaRPr lang="vi-VN" sz="2000" b="0" i="0" dirty="0">
              <a:solidFill>
                <a:schemeClr val="tx1"/>
              </a:solidFill>
              <a:effectLst/>
            </a:endParaRPr>
          </a:p>
          <a:p>
            <a:pPr algn="just">
              <a:buFont typeface="+mj-lt"/>
              <a:buAutoNum type="arabicPeriod"/>
            </a:pPr>
            <a:r>
              <a:rPr lang="vi-VN" sz="2000" b="1" i="0" dirty="0">
                <a:solidFill>
                  <a:schemeClr val="tx1"/>
                </a:solidFill>
                <a:effectLst/>
              </a:rPr>
              <a:t>Hướng Phát Triển:</a:t>
            </a:r>
            <a:r>
              <a:rPr lang="vi-VN" sz="2000" b="0" i="0" dirty="0">
                <a:solidFill>
                  <a:schemeClr val="tx1"/>
                </a:solidFill>
                <a:effectLst/>
              </a:rPr>
              <a:t> Tăng cường nghiên cứu </a:t>
            </a:r>
            <a:r>
              <a:rPr lang="en-US" sz="2000" dirty="0" err="1" smtClean="0">
                <a:solidFill>
                  <a:schemeClr val="tx1"/>
                </a:solidFill>
              </a:rPr>
              <a:t>nhiều</a:t>
            </a:r>
            <a:r>
              <a:rPr lang="en-US" sz="2000" dirty="0" smtClean="0">
                <a:solidFill>
                  <a:schemeClr val="tx1"/>
                </a:solidFill>
              </a:rPr>
              <a:t> </a:t>
            </a:r>
            <a:r>
              <a:rPr lang="en-US" sz="2000" dirty="0" err="1" smtClean="0">
                <a:solidFill>
                  <a:schemeClr val="tx1"/>
                </a:solidFill>
              </a:rPr>
              <a:t>hơn</a:t>
            </a:r>
            <a:r>
              <a:rPr lang="en-US" sz="2000" dirty="0" smtClean="0">
                <a:solidFill>
                  <a:schemeClr val="tx1"/>
                </a:solidFill>
              </a:rPr>
              <a:t> </a:t>
            </a:r>
            <a:r>
              <a:rPr lang="en-US" sz="2000" dirty="0" err="1" smtClean="0">
                <a:solidFill>
                  <a:schemeClr val="tx1"/>
                </a:solidFill>
              </a:rPr>
              <a:t>về</a:t>
            </a:r>
            <a:r>
              <a:rPr lang="en-US" sz="2000" dirty="0" smtClean="0">
                <a:solidFill>
                  <a:schemeClr val="tx1"/>
                </a:solidFill>
              </a:rPr>
              <a:t> </a:t>
            </a:r>
            <a:r>
              <a:rPr lang="en-US" sz="2000" dirty="0" err="1" smtClean="0">
                <a:solidFill>
                  <a:schemeClr val="tx1"/>
                </a:solidFill>
              </a:rPr>
              <a:t>công</a:t>
            </a:r>
            <a:r>
              <a:rPr lang="en-US" sz="2000" dirty="0" smtClean="0">
                <a:solidFill>
                  <a:schemeClr val="tx1"/>
                </a:solidFill>
              </a:rPr>
              <a:t> </a:t>
            </a:r>
            <a:r>
              <a:rPr lang="en-US" sz="2000" dirty="0" err="1" smtClean="0">
                <a:solidFill>
                  <a:schemeClr val="tx1"/>
                </a:solidFill>
              </a:rPr>
              <a:t>nghệ</a:t>
            </a:r>
            <a:r>
              <a:rPr lang="vi-VN" sz="2000" b="0" i="0" dirty="0" smtClean="0">
                <a:solidFill>
                  <a:schemeClr val="tx1"/>
                </a:solidFill>
                <a:effectLst/>
              </a:rPr>
              <a:t>, </a:t>
            </a:r>
            <a:r>
              <a:rPr lang="vi-VN" sz="2000" b="0" i="0" dirty="0">
                <a:solidFill>
                  <a:schemeClr val="tx1"/>
                </a:solidFill>
                <a:effectLst/>
              </a:rPr>
              <a:t>mở rộng chức năng </a:t>
            </a:r>
            <a:r>
              <a:rPr lang="en-US" sz="2000" b="0" i="0" dirty="0" err="1" smtClean="0">
                <a:solidFill>
                  <a:schemeClr val="tx1"/>
                </a:solidFill>
                <a:effectLst/>
              </a:rPr>
              <a:t>của</a:t>
            </a:r>
            <a:r>
              <a:rPr lang="en-US" sz="2000" b="0" i="0" dirty="0" smtClean="0">
                <a:solidFill>
                  <a:schemeClr val="tx1"/>
                </a:solidFill>
                <a:effectLst/>
              </a:rPr>
              <a:t> </a:t>
            </a:r>
            <a:r>
              <a:rPr lang="en-US" sz="2000" b="0" i="0" dirty="0" err="1" smtClean="0">
                <a:solidFill>
                  <a:schemeClr val="tx1"/>
                </a:solidFill>
                <a:effectLst/>
              </a:rPr>
              <a:t>phần</a:t>
            </a:r>
            <a:r>
              <a:rPr lang="en-US" sz="2000" b="0" i="0" dirty="0" smtClean="0">
                <a:solidFill>
                  <a:schemeClr val="tx1"/>
                </a:solidFill>
                <a:effectLst/>
              </a:rPr>
              <a:t> </a:t>
            </a:r>
            <a:r>
              <a:rPr lang="en-US" sz="2000" b="0" i="0" dirty="0" err="1" smtClean="0">
                <a:solidFill>
                  <a:schemeClr val="tx1"/>
                </a:solidFill>
                <a:effectLst/>
              </a:rPr>
              <a:t>mềm</a:t>
            </a:r>
            <a:r>
              <a:rPr lang="en-US" sz="2000" b="0" i="0" dirty="0" smtClean="0">
                <a:solidFill>
                  <a:schemeClr val="tx1"/>
                </a:solidFill>
                <a:effectLst/>
              </a:rPr>
              <a:t> </a:t>
            </a:r>
            <a:r>
              <a:rPr lang="en-US" sz="2000" b="0" i="0" dirty="0" err="1" smtClean="0">
                <a:solidFill>
                  <a:schemeClr val="tx1"/>
                </a:solidFill>
                <a:effectLst/>
              </a:rPr>
              <a:t>nhằm</a:t>
            </a:r>
            <a:r>
              <a:rPr lang="en-US" sz="2000" b="0" i="0" dirty="0" smtClean="0">
                <a:solidFill>
                  <a:schemeClr val="tx1"/>
                </a:solidFill>
                <a:effectLst/>
              </a:rPr>
              <a:t> </a:t>
            </a:r>
            <a:r>
              <a:rPr lang="en-US" sz="2000" b="0" i="0" dirty="0" err="1" smtClean="0">
                <a:solidFill>
                  <a:schemeClr val="tx1"/>
                </a:solidFill>
                <a:effectLst/>
              </a:rPr>
              <a:t>phục</a:t>
            </a:r>
            <a:r>
              <a:rPr lang="en-US" sz="2000" b="0" i="0" dirty="0" smtClean="0">
                <a:solidFill>
                  <a:schemeClr val="tx1"/>
                </a:solidFill>
                <a:effectLst/>
              </a:rPr>
              <a:t> </a:t>
            </a:r>
            <a:r>
              <a:rPr lang="en-US" sz="2000" b="0" i="0" dirty="0" err="1" smtClean="0">
                <a:solidFill>
                  <a:schemeClr val="tx1"/>
                </a:solidFill>
                <a:effectLst/>
              </a:rPr>
              <a:t>vụ</a:t>
            </a:r>
            <a:r>
              <a:rPr lang="en-US" sz="2000" b="0" i="0" dirty="0" smtClean="0">
                <a:solidFill>
                  <a:schemeClr val="tx1"/>
                </a:solidFill>
                <a:effectLst/>
              </a:rPr>
              <a:t> </a:t>
            </a:r>
            <a:r>
              <a:rPr lang="en-US" sz="2000" b="0" i="0" dirty="0" err="1" smtClean="0">
                <a:solidFill>
                  <a:schemeClr val="tx1"/>
                </a:solidFill>
                <a:effectLst/>
              </a:rPr>
              <a:t>tốt</a:t>
            </a:r>
            <a:r>
              <a:rPr lang="en-US" sz="2000" b="0" i="0" dirty="0" smtClean="0">
                <a:solidFill>
                  <a:schemeClr val="tx1"/>
                </a:solidFill>
                <a:effectLst/>
              </a:rPr>
              <a:t> </a:t>
            </a:r>
            <a:r>
              <a:rPr lang="en-US" sz="2000" b="0" i="0" dirty="0" err="1" smtClean="0">
                <a:solidFill>
                  <a:schemeClr val="tx1"/>
                </a:solidFill>
                <a:effectLst/>
              </a:rPr>
              <a:t>hơn</a:t>
            </a:r>
            <a:r>
              <a:rPr lang="en-US" sz="2000" b="0" i="0" dirty="0" smtClean="0">
                <a:solidFill>
                  <a:schemeClr val="tx1"/>
                </a:solidFill>
                <a:effectLst/>
              </a:rPr>
              <a:t> </a:t>
            </a:r>
            <a:r>
              <a:rPr lang="en-US" sz="2000" b="0" i="0" dirty="0" err="1" smtClean="0">
                <a:solidFill>
                  <a:schemeClr val="tx1"/>
                </a:solidFill>
                <a:effectLst/>
              </a:rPr>
              <a:t>và</a:t>
            </a:r>
            <a:r>
              <a:rPr lang="en-US" sz="2000" b="0" i="0" dirty="0" smtClean="0">
                <a:solidFill>
                  <a:schemeClr val="tx1"/>
                </a:solidFill>
                <a:effectLst/>
              </a:rPr>
              <a:t> </a:t>
            </a:r>
            <a:r>
              <a:rPr lang="en-US" sz="2000" b="0" i="0" dirty="0" err="1" smtClean="0">
                <a:solidFill>
                  <a:schemeClr val="tx1"/>
                </a:solidFill>
                <a:effectLst/>
              </a:rPr>
              <a:t>thực</a:t>
            </a:r>
            <a:r>
              <a:rPr lang="en-US" sz="2000" b="0" i="0" dirty="0" smtClean="0">
                <a:solidFill>
                  <a:schemeClr val="tx1"/>
                </a:solidFill>
                <a:effectLst/>
              </a:rPr>
              <a:t> </a:t>
            </a:r>
            <a:r>
              <a:rPr lang="en-US" sz="2000" b="0" i="0" dirty="0" err="1" smtClean="0">
                <a:solidFill>
                  <a:schemeClr val="tx1"/>
                </a:solidFill>
                <a:effectLst/>
              </a:rPr>
              <a:t>tế</a:t>
            </a:r>
            <a:r>
              <a:rPr lang="en-US" sz="2000" b="0" i="0" dirty="0" smtClean="0">
                <a:solidFill>
                  <a:schemeClr val="tx1"/>
                </a:solidFill>
                <a:effectLst/>
              </a:rPr>
              <a:t> </a:t>
            </a:r>
            <a:r>
              <a:rPr lang="en-US" sz="2000" b="0" i="0" dirty="0" err="1" smtClean="0">
                <a:solidFill>
                  <a:schemeClr val="tx1"/>
                </a:solidFill>
                <a:effectLst/>
              </a:rPr>
              <a:t>hơn</a:t>
            </a:r>
            <a:r>
              <a:rPr lang="en-US" sz="2000" b="0" i="0" dirty="0" smtClean="0">
                <a:solidFill>
                  <a:schemeClr val="tx1"/>
                </a:solidFill>
                <a:effectLst/>
              </a:rPr>
              <a:t> </a:t>
            </a:r>
            <a:r>
              <a:rPr lang="en-US" sz="2000" b="0" i="0" dirty="0" err="1" smtClean="0">
                <a:solidFill>
                  <a:schemeClr val="tx1"/>
                </a:solidFill>
                <a:effectLst/>
              </a:rPr>
              <a:t>cho</a:t>
            </a:r>
            <a:r>
              <a:rPr lang="en-US" sz="2000" b="0" i="0" dirty="0" smtClean="0">
                <a:solidFill>
                  <a:schemeClr val="tx1"/>
                </a:solidFill>
                <a:effectLst/>
              </a:rPr>
              <a:t> </a:t>
            </a:r>
            <a:r>
              <a:rPr lang="en-US" sz="2000" b="0" i="0" dirty="0" err="1" smtClean="0">
                <a:solidFill>
                  <a:schemeClr val="tx1"/>
                </a:solidFill>
                <a:effectLst/>
              </a:rPr>
              <a:t>các</a:t>
            </a:r>
            <a:r>
              <a:rPr lang="en-US" sz="2000" b="0" i="0" dirty="0" smtClean="0">
                <a:solidFill>
                  <a:schemeClr val="tx1"/>
                </a:solidFill>
                <a:effectLst/>
              </a:rPr>
              <a:t> </a:t>
            </a:r>
            <a:r>
              <a:rPr lang="en-US" sz="2000" b="0" i="0" dirty="0" err="1" smtClean="0">
                <a:solidFill>
                  <a:schemeClr val="tx1"/>
                </a:solidFill>
                <a:effectLst/>
              </a:rPr>
              <a:t>khác</a:t>
            </a:r>
            <a:r>
              <a:rPr lang="en-US" sz="2000" dirty="0" err="1" smtClean="0">
                <a:solidFill>
                  <a:schemeClr val="tx1"/>
                </a:solidFill>
              </a:rPr>
              <a:t>h</a:t>
            </a:r>
            <a:r>
              <a:rPr lang="en-US" sz="2000" dirty="0" smtClean="0">
                <a:solidFill>
                  <a:schemeClr val="tx1"/>
                </a:solidFill>
              </a:rPr>
              <a:t> </a:t>
            </a:r>
            <a:r>
              <a:rPr lang="en-US" sz="2000" dirty="0" err="1" smtClean="0">
                <a:solidFill>
                  <a:schemeClr val="tx1"/>
                </a:solidFill>
              </a:rPr>
              <a:t>hàng</a:t>
            </a:r>
            <a:r>
              <a:rPr lang="en-US" sz="2000" dirty="0" smtClean="0">
                <a:solidFill>
                  <a:schemeClr val="tx1"/>
                </a:solidFill>
              </a:rPr>
              <a:t> </a:t>
            </a:r>
            <a:r>
              <a:rPr lang="en-US" sz="2000" dirty="0" err="1" smtClean="0">
                <a:solidFill>
                  <a:schemeClr val="tx1"/>
                </a:solidFill>
              </a:rPr>
              <a:t>quản</a:t>
            </a:r>
            <a:r>
              <a:rPr lang="en-US" sz="2000" dirty="0" smtClean="0">
                <a:solidFill>
                  <a:schemeClr val="tx1"/>
                </a:solidFill>
              </a:rPr>
              <a:t> </a:t>
            </a:r>
            <a:r>
              <a:rPr lang="en-US" sz="2000" dirty="0" err="1" smtClean="0">
                <a:solidFill>
                  <a:schemeClr val="tx1"/>
                </a:solidFill>
              </a:rPr>
              <a:t>lý</a:t>
            </a:r>
            <a:r>
              <a:rPr lang="en-US" sz="2000" dirty="0">
                <a:solidFill>
                  <a:schemeClr val="tx1"/>
                </a:solidFill>
              </a:rPr>
              <a:t> </a:t>
            </a:r>
            <a:r>
              <a:rPr lang="en-US" sz="2000" dirty="0" err="1" smtClean="0">
                <a:solidFill>
                  <a:schemeClr val="tx1"/>
                </a:solidFill>
              </a:rPr>
              <a:t>cửa</a:t>
            </a:r>
            <a:r>
              <a:rPr lang="en-US" sz="2000" dirty="0" smtClean="0">
                <a:solidFill>
                  <a:schemeClr val="tx1"/>
                </a:solidFill>
              </a:rPr>
              <a:t> </a:t>
            </a:r>
            <a:r>
              <a:rPr lang="en-US" sz="2000" dirty="0" err="1" smtClean="0">
                <a:solidFill>
                  <a:schemeClr val="tx1"/>
                </a:solidFill>
              </a:rPr>
              <a:t>hàng</a:t>
            </a:r>
            <a:r>
              <a:rPr lang="en-US" sz="2000" dirty="0" smtClean="0">
                <a:solidFill>
                  <a:schemeClr val="tx1"/>
                </a:solidFill>
              </a:rPr>
              <a:t>.</a:t>
            </a:r>
            <a:endParaRPr lang="vi-VN" sz="2000" b="0" i="0" dirty="0">
              <a:solidFill>
                <a:schemeClr val="tx1"/>
              </a:solidFill>
              <a:effectLst/>
            </a:endParaRPr>
          </a:p>
        </p:txBody>
      </p:sp>
      <p:grpSp>
        <p:nvGrpSpPr>
          <p:cNvPr id="10" name="Google Shape;247;p23"/>
          <p:cNvGrpSpPr/>
          <p:nvPr/>
        </p:nvGrpSpPr>
        <p:grpSpPr>
          <a:xfrm rot="5400000">
            <a:off x="391481" y="1205769"/>
            <a:ext cx="874122" cy="254772"/>
            <a:chOff x="7267966" y="412105"/>
            <a:chExt cx="874122" cy="254772"/>
          </a:xfrm>
        </p:grpSpPr>
        <p:grpSp>
          <p:nvGrpSpPr>
            <p:cNvPr id="11" name="Google Shape;248;p23"/>
            <p:cNvGrpSpPr/>
            <p:nvPr/>
          </p:nvGrpSpPr>
          <p:grpSpPr>
            <a:xfrm>
              <a:off x="7267966" y="412105"/>
              <a:ext cx="254772" cy="254772"/>
              <a:chOff x="1080175" y="751470"/>
              <a:chExt cx="407700" cy="407700"/>
            </a:xfrm>
          </p:grpSpPr>
          <p:sp>
            <p:nvSpPr>
              <p:cNvPr id="23" name="Google Shape;249;p23"/>
              <p:cNvSpPr/>
              <p:nvPr/>
            </p:nvSpPr>
            <p:spPr>
              <a:xfrm>
                <a:off x="1080175" y="925175"/>
                <a:ext cx="407700" cy="603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0;p23"/>
              <p:cNvSpPr/>
              <p:nvPr/>
            </p:nvSpPr>
            <p:spPr>
              <a:xfrm rot="5400000">
                <a:off x="1080144" y="925170"/>
                <a:ext cx="407700" cy="603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 name="Google Shape;251;p23"/>
            <p:cNvGrpSpPr/>
            <p:nvPr/>
          </p:nvGrpSpPr>
          <p:grpSpPr>
            <a:xfrm>
              <a:off x="7577641" y="412105"/>
              <a:ext cx="254772" cy="254772"/>
              <a:chOff x="1080175" y="751470"/>
              <a:chExt cx="407700" cy="407700"/>
            </a:xfrm>
          </p:grpSpPr>
          <p:sp>
            <p:nvSpPr>
              <p:cNvPr id="18" name="Google Shape;252;p23"/>
              <p:cNvSpPr/>
              <p:nvPr/>
            </p:nvSpPr>
            <p:spPr>
              <a:xfrm>
                <a:off x="1080175" y="925175"/>
                <a:ext cx="407700" cy="603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53;p23"/>
              <p:cNvSpPr/>
              <p:nvPr/>
            </p:nvSpPr>
            <p:spPr>
              <a:xfrm rot="5400000">
                <a:off x="1080144" y="925170"/>
                <a:ext cx="407700" cy="603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 name="Google Shape;254;p23"/>
            <p:cNvGrpSpPr/>
            <p:nvPr/>
          </p:nvGrpSpPr>
          <p:grpSpPr>
            <a:xfrm>
              <a:off x="7887316" y="412105"/>
              <a:ext cx="254772" cy="254772"/>
              <a:chOff x="1080175" y="751470"/>
              <a:chExt cx="407700" cy="407700"/>
            </a:xfrm>
          </p:grpSpPr>
          <p:sp>
            <p:nvSpPr>
              <p:cNvPr id="14" name="Google Shape;255;p23"/>
              <p:cNvSpPr/>
              <p:nvPr/>
            </p:nvSpPr>
            <p:spPr>
              <a:xfrm>
                <a:off x="1080175" y="925175"/>
                <a:ext cx="407700" cy="603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56;p23"/>
              <p:cNvSpPr/>
              <p:nvPr/>
            </p:nvSpPr>
            <p:spPr>
              <a:xfrm rot="5400000">
                <a:off x="1080144" y="925170"/>
                <a:ext cx="407700" cy="603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288730086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 name="Title 1"/>
          <p:cNvSpPr>
            <a:spLocks noGrp="1"/>
          </p:cNvSpPr>
          <p:nvPr>
            <p:ph type="title"/>
          </p:nvPr>
        </p:nvSpPr>
        <p:spPr>
          <a:xfrm>
            <a:off x="1217504" y="1623970"/>
            <a:ext cx="7468036" cy="619004"/>
          </a:xfrm>
        </p:spPr>
        <p:txBody>
          <a:bodyPr/>
          <a:lstStyle/>
          <a:p>
            <a:r>
              <a:rPr lang="en-US" b="1" dirty="0" smtClean="0"/>
              <a:t>XIN CẢM ƠN </a:t>
            </a:r>
            <a:r>
              <a:rPr lang="en-US" b="1" dirty="0" smtClean="0"/>
              <a:t>THẦY ĐÃ </a:t>
            </a:r>
            <a:r>
              <a:rPr lang="en-US" b="1" dirty="0" smtClean="0"/>
              <a:t>LẮNG NGHE BÀI BÁO CÁO THỰC TẬP.</a:t>
            </a:r>
            <a:endParaRPr lang="vi-VN" b="1" dirty="0"/>
          </a:p>
        </p:txBody>
      </p:sp>
      <p:grpSp>
        <p:nvGrpSpPr>
          <p:cNvPr id="10" name="Google Shape;247;p23"/>
          <p:cNvGrpSpPr/>
          <p:nvPr/>
        </p:nvGrpSpPr>
        <p:grpSpPr>
          <a:xfrm rot="5400000">
            <a:off x="391481" y="1205769"/>
            <a:ext cx="874122" cy="254772"/>
            <a:chOff x="7267966" y="412105"/>
            <a:chExt cx="874122" cy="254772"/>
          </a:xfrm>
        </p:grpSpPr>
        <p:grpSp>
          <p:nvGrpSpPr>
            <p:cNvPr id="11" name="Google Shape;248;p23"/>
            <p:cNvGrpSpPr/>
            <p:nvPr/>
          </p:nvGrpSpPr>
          <p:grpSpPr>
            <a:xfrm>
              <a:off x="7267966" y="412105"/>
              <a:ext cx="254772" cy="254772"/>
              <a:chOff x="1080175" y="751470"/>
              <a:chExt cx="407700" cy="407700"/>
            </a:xfrm>
          </p:grpSpPr>
          <p:sp>
            <p:nvSpPr>
              <p:cNvPr id="23" name="Google Shape;249;p23"/>
              <p:cNvSpPr/>
              <p:nvPr/>
            </p:nvSpPr>
            <p:spPr>
              <a:xfrm>
                <a:off x="1080175" y="925175"/>
                <a:ext cx="407700" cy="603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0;p23"/>
              <p:cNvSpPr/>
              <p:nvPr/>
            </p:nvSpPr>
            <p:spPr>
              <a:xfrm rot="5400000">
                <a:off x="1080144" y="925170"/>
                <a:ext cx="407700" cy="603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 name="Google Shape;251;p23"/>
            <p:cNvGrpSpPr/>
            <p:nvPr/>
          </p:nvGrpSpPr>
          <p:grpSpPr>
            <a:xfrm>
              <a:off x="7577641" y="412105"/>
              <a:ext cx="254772" cy="254772"/>
              <a:chOff x="1080175" y="751470"/>
              <a:chExt cx="407700" cy="407700"/>
            </a:xfrm>
          </p:grpSpPr>
          <p:sp>
            <p:nvSpPr>
              <p:cNvPr id="18" name="Google Shape;252;p23"/>
              <p:cNvSpPr/>
              <p:nvPr/>
            </p:nvSpPr>
            <p:spPr>
              <a:xfrm>
                <a:off x="1080175" y="925175"/>
                <a:ext cx="407700" cy="603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53;p23"/>
              <p:cNvSpPr/>
              <p:nvPr/>
            </p:nvSpPr>
            <p:spPr>
              <a:xfrm rot="5400000">
                <a:off x="1080144" y="925170"/>
                <a:ext cx="407700" cy="603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 name="Google Shape;254;p23"/>
            <p:cNvGrpSpPr/>
            <p:nvPr/>
          </p:nvGrpSpPr>
          <p:grpSpPr>
            <a:xfrm>
              <a:off x="7887316" y="412105"/>
              <a:ext cx="254772" cy="254772"/>
              <a:chOff x="1080175" y="751470"/>
              <a:chExt cx="407700" cy="407700"/>
            </a:xfrm>
          </p:grpSpPr>
          <p:sp>
            <p:nvSpPr>
              <p:cNvPr id="14" name="Google Shape;255;p23"/>
              <p:cNvSpPr/>
              <p:nvPr/>
            </p:nvSpPr>
            <p:spPr>
              <a:xfrm>
                <a:off x="1080175" y="925175"/>
                <a:ext cx="407700" cy="603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56;p23"/>
              <p:cNvSpPr/>
              <p:nvPr/>
            </p:nvSpPr>
            <p:spPr>
              <a:xfrm rot="5400000">
                <a:off x="1080144" y="925170"/>
                <a:ext cx="407700" cy="603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235376996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 name="Title 1"/>
          <p:cNvSpPr>
            <a:spLocks noGrp="1"/>
          </p:cNvSpPr>
          <p:nvPr>
            <p:ph type="title"/>
          </p:nvPr>
        </p:nvSpPr>
        <p:spPr>
          <a:xfrm>
            <a:off x="864373" y="126749"/>
            <a:ext cx="7468036" cy="619004"/>
          </a:xfrm>
        </p:spPr>
        <p:txBody>
          <a:bodyPr/>
          <a:lstStyle/>
          <a:p>
            <a:r>
              <a:rPr lang="en-US" b="1" dirty="0" smtClean="0"/>
              <a:t>01. GIỚI THIỆU</a:t>
            </a:r>
            <a:endParaRPr lang="vi-VN" b="1" dirty="0"/>
          </a:p>
        </p:txBody>
      </p:sp>
      <p:grpSp>
        <p:nvGrpSpPr>
          <p:cNvPr id="5" name="Google Shape;247;p23"/>
          <p:cNvGrpSpPr/>
          <p:nvPr/>
        </p:nvGrpSpPr>
        <p:grpSpPr>
          <a:xfrm rot="5400000">
            <a:off x="446156" y="1566423"/>
            <a:ext cx="874122" cy="254772"/>
            <a:chOff x="7267966" y="412105"/>
            <a:chExt cx="874122" cy="254772"/>
          </a:xfrm>
        </p:grpSpPr>
        <p:grpSp>
          <p:nvGrpSpPr>
            <p:cNvPr id="6" name="Google Shape;248;p23"/>
            <p:cNvGrpSpPr/>
            <p:nvPr/>
          </p:nvGrpSpPr>
          <p:grpSpPr>
            <a:xfrm>
              <a:off x="7267966" y="412105"/>
              <a:ext cx="254772" cy="254772"/>
              <a:chOff x="1080175" y="751470"/>
              <a:chExt cx="407700" cy="407700"/>
            </a:xfrm>
          </p:grpSpPr>
          <p:sp>
            <p:nvSpPr>
              <p:cNvPr id="13" name="Google Shape;249;p23"/>
              <p:cNvSpPr/>
              <p:nvPr/>
            </p:nvSpPr>
            <p:spPr>
              <a:xfrm>
                <a:off x="1080175" y="925175"/>
                <a:ext cx="407700" cy="603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50;p23"/>
              <p:cNvSpPr/>
              <p:nvPr/>
            </p:nvSpPr>
            <p:spPr>
              <a:xfrm rot="5400000">
                <a:off x="1080144" y="925170"/>
                <a:ext cx="407700" cy="603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 name="Google Shape;251;p23"/>
            <p:cNvGrpSpPr/>
            <p:nvPr/>
          </p:nvGrpSpPr>
          <p:grpSpPr>
            <a:xfrm>
              <a:off x="7577641" y="412105"/>
              <a:ext cx="254772" cy="254772"/>
              <a:chOff x="1080175" y="751470"/>
              <a:chExt cx="407700" cy="407700"/>
            </a:xfrm>
          </p:grpSpPr>
          <p:sp>
            <p:nvSpPr>
              <p:cNvPr id="11" name="Google Shape;252;p23"/>
              <p:cNvSpPr/>
              <p:nvPr/>
            </p:nvSpPr>
            <p:spPr>
              <a:xfrm>
                <a:off x="1080175" y="925175"/>
                <a:ext cx="407700" cy="603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53;p23"/>
              <p:cNvSpPr/>
              <p:nvPr/>
            </p:nvSpPr>
            <p:spPr>
              <a:xfrm rot="5400000">
                <a:off x="1080144" y="925170"/>
                <a:ext cx="407700" cy="603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 name="Google Shape;254;p23"/>
            <p:cNvGrpSpPr/>
            <p:nvPr/>
          </p:nvGrpSpPr>
          <p:grpSpPr>
            <a:xfrm>
              <a:off x="7887316" y="412105"/>
              <a:ext cx="254772" cy="254772"/>
              <a:chOff x="1080175" y="751470"/>
              <a:chExt cx="407700" cy="407700"/>
            </a:xfrm>
          </p:grpSpPr>
          <p:sp>
            <p:nvSpPr>
              <p:cNvPr id="9" name="Google Shape;255;p23"/>
              <p:cNvSpPr/>
              <p:nvPr/>
            </p:nvSpPr>
            <p:spPr>
              <a:xfrm>
                <a:off x="1080175" y="925175"/>
                <a:ext cx="407700" cy="603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56;p23"/>
              <p:cNvSpPr/>
              <p:nvPr/>
            </p:nvSpPr>
            <p:spPr>
              <a:xfrm rot="5400000">
                <a:off x="1080144" y="925170"/>
                <a:ext cx="407700" cy="603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2489" y="1634628"/>
            <a:ext cx="1925519" cy="1196572"/>
          </a:xfrm>
          <a:prstGeom prst="rect">
            <a:avLst/>
          </a:prstGeom>
          <a:ln>
            <a:solidFill>
              <a:schemeClr val="accent1"/>
            </a:solidFill>
          </a:ln>
        </p:spPr>
      </p:pic>
      <p:cxnSp>
        <p:nvCxnSpPr>
          <p:cNvPr id="17" name="Connector: Curved 16">
            <a:extLst>
              <a:ext uri="{FF2B5EF4-FFF2-40B4-BE49-F238E27FC236}">
                <a16:creationId xmlns:a16="http://schemas.microsoft.com/office/drawing/2014/main" id="{B4B62906-3196-E4A5-D980-BE7536F4C667}"/>
              </a:ext>
            </a:extLst>
          </p:cNvPr>
          <p:cNvCxnSpPr>
            <a:cxnSpLocks/>
          </p:cNvCxnSpPr>
          <p:nvPr/>
        </p:nvCxnSpPr>
        <p:spPr>
          <a:xfrm flipV="1">
            <a:off x="3542498" y="1575667"/>
            <a:ext cx="802972" cy="724742"/>
          </a:xfrm>
          <a:prstGeom prst="curvedConnector3">
            <a:avLst/>
          </a:prstGeom>
          <a:ln>
            <a:tailEnd type="triangle"/>
          </a:ln>
        </p:spPr>
        <p:style>
          <a:lnRef idx="2">
            <a:schemeClr val="dk1"/>
          </a:lnRef>
          <a:fillRef idx="0">
            <a:schemeClr val="dk1"/>
          </a:fillRef>
          <a:effectRef idx="1">
            <a:schemeClr val="dk1"/>
          </a:effectRef>
          <a:fontRef idx="minor">
            <a:schemeClr val="tx1"/>
          </a:fontRef>
        </p:style>
      </p:cxnSp>
      <p:sp>
        <p:nvSpPr>
          <p:cNvPr id="16" name="Rectangle 15"/>
          <p:cNvSpPr/>
          <p:nvPr/>
        </p:nvSpPr>
        <p:spPr>
          <a:xfrm>
            <a:off x="4399960" y="1256748"/>
            <a:ext cx="4572000" cy="1107996"/>
          </a:xfrm>
          <a:prstGeom prst="rect">
            <a:avLst/>
          </a:prstGeom>
        </p:spPr>
        <p:txBody>
          <a:bodyPr>
            <a:spAutoFit/>
          </a:bodyPr>
          <a:lstStyle/>
          <a:p>
            <a:r>
              <a:rPr lang="vi-VN" sz="2200" cap="all" dirty="0">
                <a:solidFill>
                  <a:srgbClr val="333333"/>
                </a:solidFill>
                <a:latin typeface="+mn-lt"/>
              </a:rPr>
              <a:t>CÔNG TY TNHH TƯ VẤN THƯƠNG MẠI DỊCH VỤ IFINANCIAL VIỆT NAM</a:t>
            </a:r>
          </a:p>
        </p:txBody>
      </p:sp>
      <p:sp>
        <p:nvSpPr>
          <p:cNvPr id="18" name="Rectangle 17"/>
          <p:cNvSpPr/>
          <p:nvPr/>
        </p:nvSpPr>
        <p:spPr>
          <a:xfrm>
            <a:off x="1147157" y="3067287"/>
            <a:ext cx="7371785" cy="1446550"/>
          </a:xfrm>
          <a:prstGeom prst="rect">
            <a:avLst/>
          </a:prstGeom>
        </p:spPr>
        <p:txBody>
          <a:bodyPr wrap="square">
            <a:spAutoFit/>
          </a:bodyPr>
          <a:lstStyle/>
          <a:p>
            <a:pPr algn="just"/>
            <a:r>
              <a:rPr lang="en-US" sz="2200" dirty="0" smtClean="0">
                <a:latin typeface="+mj-lt"/>
                <a:ea typeface="Calibri" panose="020F0502020204030204" pitchFamily="34" charset="0"/>
              </a:rPr>
              <a:t>	INFINANCIAL </a:t>
            </a:r>
            <a:r>
              <a:rPr lang="en-US" sz="2200" dirty="0">
                <a:latin typeface="+mj-lt"/>
                <a:ea typeface="Calibri" panose="020F0502020204030204" pitchFamily="34" charset="0"/>
              </a:rPr>
              <a:t>VIET NAM </a:t>
            </a:r>
            <a:r>
              <a:rPr lang="en-US" sz="2200" dirty="0" err="1">
                <a:latin typeface="+mj-lt"/>
                <a:ea typeface="Calibri" panose="020F0502020204030204" pitchFamily="34" charset="0"/>
              </a:rPr>
              <a:t>được</a:t>
            </a:r>
            <a:r>
              <a:rPr lang="en-US" sz="2200" dirty="0">
                <a:latin typeface="+mj-lt"/>
                <a:ea typeface="Calibri" panose="020F0502020204030204" pitchFamily="34" charset="0"/>
              </a:rPr>
              <a:t> </a:t>
            </a:r>
            <a:r>
              <a:rPr lang="en-US" sz="2200" dirty="0" err="1">
                <a:latin typeface="+mj-lt"/>
                <a:ea typeface="Calibri" panose="020F0502020204030204" pitchFamily="34" charset="0"/>
              </a:rPr>
              <a:t>thành</a:t>
            </a:r>
            <a:r>
              <a:rPr lang="en-US" sz="2200" dirty="0">
                <a:latin typeface="+mj-lt"/>
                <a:ea typeface="Calibri" panose="020F0502020204030204" pitchFamily="34" charset="0"/>
              </a:rPr>
              <a:t> </a:t>
            </a:r>
            <a:r>
              <a:rPr lang="en-US" sz="2200" dirty="0" err="1">
                <a:latin typeface="+mj-lt"/>
                <a:ea typeface="Calibri" panose="020F0502020204030204" pitchFamily="34" charset="0"/>
              </a:rPr>
              <a:t>lập</a:t>
            </a:r>
            <a:r>
              <a:rPr lang="en-US" sz="2200" dirty="0">
                <a:latin typeface="+mj-lt"/>
                <a:ea typeface="Calibri" panose="020F0502020204030204" pitchFamily="34" charset="0"/>
              </a:rPr>
              <a:t> </a:t>
            </a:r>
            <a:r>
              <a:rPr lang="en-US" sz="2200" dirty="0" err="1">
                <a:latin typeface="+mj-lt"/>
                <a:ea typeface="Calibri" panose="020F0502020204030204" pitchFamily="34" charset="0"/>
              </a:rPr>
              <a:t>vào</a:t>
            </a:r>
            <a:r>
              <a:rPr lang="en-US" sz="2200" dirty="0">
                <a:latin typeface="+mj-lt"/>
                <a:ea typeface="Calibri" panose="020F0502020204030204" pitchFamily="34" charset="0"/>
              </a:rPr>
              <a:t> </a:t>
            </a:r>
            <a:r>
              <a:rPr lang="en-US" sz="2200" dirty="0" err="1">
                <a:latin typeface="+mj-lt"/>
                <a:ea typeface="Calibri" panose="020F0502020204030204" pitchFamily="34" charset="0"/>
              </a:rPr>
              <a:t>năm</a:t>
            </a:r>
            <a:r>
              <a:rPr lang="en-US" sz="2200" dirty="0">
                <a:latin typeface="+mj-lt"/>
                <a:ea typeface="Calibri" panose="020F0502020204030204" pitchFamily="34" charset="0"/>
              </a:rPr>
              <a:t> 2009 </a:t>
            </a:r>
            <a:r>
              <a:rPr lang="en-US" sz="2200" dirty="0" err="1">
                <a:latin typeface="+mj-lt"/>
                <a:ea typeface="Calibri" panose="020F0502020204030204" pitchFamily="34" charset="0"/>
              </a:rPr>
              <a:t>với</a:t>
            </a:r>
            <a:r>
              <a:rPr lang="en-US" sz="2200" dirty="0">
                <a:latin typeface="+mj-lt"/>
                <a:ea typeface="Calibri" panose="020F0502020204030204" pitchFamily="34" charset="0"/>
              </a:rPr>
              <a:t> </a:t>
            </a:r>
            <a:r>
              <a:rPr lang="en-US" sz="2200" dirty="0" err="1">
                <a:latin typeface="+mj-lt"/>
                <a:ea typeface="Calibri" panose="020F0502020204030204" pitchFamily="34" charset="0"/>
              </a:rPr>
              <a:t>mục</a:t>
            </a:r>
            <a:r>
              <a:rPr lang="en-US" sz="2200" dirty="0">
                <a:latin typeface="+mj-lt"/>
                <a:ea typeface="Calibri" panose="020F0502020204030204" pitchFamily="34" charset="0"/>
              </a:rPr>
              <a:t> </a:t>
            </a:r>
            <a:r>
              <a:rPr lang="en-US" sz="2200" dirty="0" err="1">
                <a:latin typeface="+mj-lt"/>
                <a:ea typeface="Calibri" panose="020F0502020204030204" pitchFamily="34" charset="0"/>
              </a:rPr>
              <a:t>tiêu</a:t>
            </a:r>
            <a:r>
              <a:rPr lang="en-US" sz="2200" dirty="0">
                <a:latin typeface="+mj-lt"/>
                <a:ea typeface="Calibri" panose="020F0502020204030204" pitchFamily="34" charset="0"/>
              </a:rPr>
              <a:t> </a:t>
            </a:r>
            <a:r>
              <a:rPr lang="en-US" sz="2200" dirty="0" err="1">
                <a:latin typeface="+mj-lt"/>
                <a:ea typeface="Calibri" panose="020F0502020204030204" pitchFamily="34" charset="0"/>
              </a:rPr>
              <a:t>cung</a:t>
            </a:r>
            <a:r>
              <a:rPr lang="en-US" sz="2200" dirty="0">
                <a:latin typeface="+mj-lt"/>
                <a:ea typeface="Calibri" panose="020F0502020204030204" pitchFamily="34" charset="0"/>
              </a:rPr>
              <a:t> </a:t>
            </a:r>
            <a:r>
              <a:rPr lang="en-US" sz="2200" dirty="0" err="1">
                <a:latin typeface="+mj-lt"/>
                <a:ea typeface="Calibri" panose="020F0502020204030204" pitchFamily="34" charset="0"/>
              </a:rPr>
              <a:t>cấp</a:t>
            </a:r>
            <a:r>
              <a:rPr lang="en-US" sz="2200" dirty="0">
                <a:latin typeface="+mj-lt"/>
                <a:ea typeface="Calibri" panose="020F0502020204030204" pitchFamily="34" charset="0"/>
              </a:rPr>
              <a:t> </a:t>
            </a:r>
            <a:r>
              <a:rPr lang="en-US" sz="2200" dirty="0" err="1">
                <a:latin typeface="+mj-lt"/>
                <a:ea typeface="Calibri" panose="020F0502020204030204" pitchFamily="34" charset="0"/>
              </a:rPr>
              <a:t>các</a:t>
            </a:r>
            <a:r>
              <a:rPr lang="en-US" sz="2200" dirty="0">
                <a:latin typeface="+mj-lt"/>
                <a:ea typeface="Calibri" panose="020F0502020204030204" pitchFamily="34" charset="0"/>
              </a:rPr>
              <a:t> </a:t>
            </a:r>
            <a:r>
              <a:rPr lang="en-US" sz="2200" dirty="0" err="1">
                <a:latin typeface="+mj-lt"/>
                <a:ea typeface="Calibri" panose="020F0502020204030204" pitchFamily="34" charset="0"/>
              </a:rPr>
              <a:t>giải</a:t>
            </a:r>
            <a:r>
              <a:rPr lang="en-US" sz="2200" dirty="0">
                <a:latin typeface="+mj-lt"/>
                <a:ea typeface="Calibri" panose="020F0502020204030204" pitchFamily="34" charset="0"/>
              </a:rPr>
              <a:t> </a:t>
            </a:r>
            <a:r>
              <a:rPr lang="en-US" sz="2200" dirty="0" err="1">
                <a:latin typeface="+mj-lt"/>
                <a:ea typeface="Calibri" panose="020F0502020204030204" pitchFamily="34" charset="0"/>
              </a:rPr>
              <a:t>pháp</a:t>
            </a:r>
            <a:r>
              <a:rPr lang="en-US" sz="2200" dirty="0">
                <a:latin typeface="+mj-lt"/>
                <a:ea typeface="Calibri" panose="020F0502020204030204" pitchFamily="34" charset="0"/>
              </a:rPr>
              <a:t> </a:t>
            </a:r>
            <a:r>
              <a:rPr lang="en-US" sz="2200" dirty="0" err="1">
                <a:latin typeface="+mj-lt"/>
                <a:ea typeface="Calibri" panose="020F0502020204030204" pitchFamily="34" charset="0"/>
              </a:rPr>
              <a:t>phần</a:t>
            </a:r>
            <a:r>
              <a:rPr lang="en-US" sz="2200" dirty="0">
                <a:latin typeface="+mj-lt"/>
                <a:ea typeface="Calibri" panose="020F0502020204030204" pitchFamily="34" charset="0"/>
              </a:rPr>
              <a:t> </a:t>
            </a:r>
            <a:r>
              <a:rPr lang="en-US" sz="2200" dirty="0" err="1">
                <a:latin typeface="+mj-lt"/>
                <a:ea typeface="Calibri" panose="020F0502020204030204" pitchFamily="34" charset="0"/>
              </a:rPr>
              <a:t>mềm</a:t>
            </a:r>
            <a:r>
              <a:rPr lang="en-US" sz="2200" dirty="0">
                <a:latin typeface="+mj-lt"/>
                <a:ea typeface="Calibri" panose="020F0502020204030204" pitchFamily="34" charset="0"/>
              </a:rPr>
              <a:t> </a:t>
            </a:r>
            <a:r>
              <a:rPr lang="en-US" sz="2200" dirty="0" err="1">
                <a:latin typeface="+mj-lt"/>
                <a:ea typeface="Calibri" panose="020F0502020204030204" pitchFamily="34" charset="0"/>
              </a:rPr>
              <a:t>tài</a:t>
            </a:r>
            <a:r>
              <a:rPr lang="en-US" sz="2200" dirty="0">
                <a:latin typeface="+mj-lt"/>
                <a:ea typeface="Calibri" panose="020F0502020204030204" pitchFamily="34" charset="0"/>
              </a:rPr>
              <a:t> </a:t>
            </a:r>
            <a:r>
              <a:rPr lang="en-US" sz="2200" dirty="0" err="1">
                <a:latin typeface="+mj-lt"/>
                <a:ea typeface="Calibri" panose="020F0502020204030204" pitchFamily="34" charset="0"/>
              </a:rPr>
              <a:t>chính</a:t>
            </a:r>
            <a:r>
              <a:rPr lang="en-US" sz="2200" dirty="0">
                <a:latin typeface="+mj-lt"/>
                <a:ea typeface="Calibri" panose="020F0502020204030204" pitchFamily="34" charset="0"/>
              </a:rPr>
              <a:t> </a:t>
            </a:r>
            <a:r>
              <a:rPr lang="en-US" sz="2200" dirty="0" err="1">
                <a:latin typeface="+mj-lt"/>
                <a:ea typeface="Calibri" panose="020F0502020204030204" pitchFamily="34" charset="0"/>
              </a:rPr>
              <a:t>cho</a:t>
            </a:r>
            <a:r>
              <a:rPr lang="en-US" sz="2200" dirty="0">
                <a:latin typeface="+mj-lt"/>
                <a:ea typeface="Calibri" panose="020F0502020204030204" pitchFamily="34" charset="0"/>
              </a:rPr>
              <a:t> </a:t>
            </a:r>
            <a:r>
              <a:rPr lang="en-US" sz="2200" dirty="0" err="1">
                <a:latin typeface="+mj-lt"/>
                <a:ea typeface="Calibri" panose="020F0502020204030204" pitchFamily="34" charset="0"/>
              </a:rPr>
              <a:t>các</a:t>
            </a:r>
            <a:r>
              <a:rPr lang="en-US" sz="2200" dirty="0">
                <a:latin typeface="+mj-lt"/>
                <a:ea typeface="Calibri" panose="020F0502020204030204" pitchFamily="34" charset="0"/>
              </a:rPr>
              <a:t> </a:t>
            </a:r>
            <a:r>
              <a:rPr lang="en-US" sz="2200" dirty="0" err="1">
                <a:latin typeface="+mj-lt"/>
                <a:ea typeface="Calibri" panose="020F0502020204030204" pitchFamily="34" charset="0"/>
              </a:rPr>
              <a:t>ngân</a:t>
            </a:r>
            <a:r>
              <a:rPr lang="en-US" sz="2200" dirty="0">
                <a:latin typeface="+mj-lt"/>
                <a:ea typeface="Calibri" panose="020F0502020204030204" pitchFamily="34" charset="0"/>
              </a:rPr>
              <a:t> </a:t>
            </a:r>
            <a:r>
              <a:rPr lang="en-US" sz="2200" dirty="0" err="1">
                <a:latin typeface="+mj-lt"/>
                <a:ea typeface="Calibri" panose="020F0502020204030204" pitchFamily="34" charset="0"/>
              </a:rPr>
              <a:t>hàng</a:t>
            </a:r>
            <a:r>
              <a:rPr lang="en-US" sz="2200" dirty="0">
                <a:latin typeface="+mj-lt"/>
                <a:ea typeface="Calibri" panose="020F0502020204030204" pitchFamily="34" charset="0"/>
              </a:rPr>
              <a:t>, </a:t>
            </a:r>
            <a:r>
              <a:rPr lang="en-US" sz="2200" dirty="0" err="1">
                <a:latin typeface="+mj-lt"/>
                <a:ea typeface="Calibri" panose="020F0502020204030204" pitchFamily="34" charset="0"/>
              </a:rPr>
              <a:t>tổ</a:t>
            </a:r>
            <a:r>
              <a:rPr lang="en-US" sz="2200" dirty="0">
                <a:latin typeface="+mj-lt"/>
                <a:ea typeface="Calibri" panose="020F0502020204030204" pitchFamily="34" charset="0"/>
              </a:rPr>
              <a:t> </a:t>
            </a:r>
            <a:r>
              <a:rPr lang="en-US" sz="2200" dirty="0" err="1">
                <a:latin typeface="+mj-lt"/>
                <a:ea typeface="Calibri" panose="020F0502020204030204" pitchFamily="34" charset="0"/>
              </a:rPr>
              <a:t>chức</a:t>
            </a:r>
            <a:r>
              <a:rPr lang="en-US" sz="2200" dirty="0">
                <a:latin typeface="+mj-lt"/>
                <a:ea typeface="Calibri" panose="020F0502020204030204" pitchFamily="34" charset="0"/>
              </a:rPr>
              <a:t> </a:t>
            </a:r>
            <a:r>
              <a:rPr lang="en-US" sz="2200" dirty="0" err="1">
                <a:latin typeface="+mj-lt"/>
                <a:ea typeface="Calibri" panose="020F0502020204030204" pitchFamily="34" charset="0"/>
              </a:rPr>
              <a:t>tài</a:t>
            </a:r>
            <a:r>
              <a:rPr lang="en-US" sz="2200" dirty="0">
                <a:latin typeface="+mj-lt"/>
                <a:ea typeface="Calibri" panose="020F0502020204030204" pitchFamily="34" charset="0"/>
              </a:rPr>
              <a:t> </a:t>
            </a:r>
            <a:r>
              <a:rPr lang="en-US" sz="2200" dirty="0" err="1">
                <a:latin typeface="+mj-lt"/>
                <a:ea typeface="Calibri" panose="020F0502020204030204" pitchFamily="34" charset="0"/>
              </a:rPr>
              <a:t>chính</a:t>
            </a:r>
            <a:r>
              <a:rPr lang="en-US" sz="2200" dirty="0">
                <a:latin typeface="+mj-lt"/>
                <a:ea typeface="Calibri" panose="020F0502020204030204" pitchFamily="34" charset="0"/>
              </a:rPr>
              <a:t> </a:t>
            </a:r>
            <a:r>
              <a:rPr lang="en-US" sz="2200" dirty="0" err="1">
                <a:latin typeface="+mj-lt"/>
                <a:ea typeface="Calibri" panose="020F0502020204030204" pitchFamily="34" charset="0"/>
              </a:rPr>
              <a:t>và</a:t>
            </a:r>
            <a:r>
              <a:rPr lang="en-US" sz="2200" dirty="0">
                <a:latin typeface="+mj-lt"/>
                <a:ea typeface="Calibri" panose="020F0502020204030204" pitchFamily="34" charset="0"/>
              </a:rPr>
              <a:t> </a:t>
            </a:r>
            <a:r>
              <a:rPr lang="en-US" sz="2200" dirty="0" err="1">
                <a:latin typeface="+mj-lt"/>
                <a:ea typeface="Calibri" panose="020F0502020204030204" pitchFamily="34" charset="0"/>
              </a:rPr>
              <a:t>các</a:t>
            </a:r>
            <a:r>
              <a:rPr lang="en-US" sz="2200" dirty="0">
                <a:latin typeface="+mj-lt"/>
                <a:ea typeface="Calibri" panose="020F0502020204030204" pitchFamily="34" charset="0"/>
              </a:rPr>
              <a:t> </a:t>
            </a:r>
            <a:r>
              <a:rPr lang="en-US" sz="2200" dirty="0" err="1">
                <a:latin typeface="+mj-lt"/>
                <a:ea typeface="Calibri" panose="020F0502020204030204" pitchFamily="34" charset="0"/>
              </a:rPr>
              <a:t>doanh</a:t>
            </a:r>
            <a:r>
              <a:rPr lang="en-US" sz="2200" dirty="0">
                <a:latin typeface="+mj-lt"/>
                <a:ea typeface="Calibri" panose="020F0502020204030204" pitchFamily="34" charset="0"/>
              </a:rPr>
              <a:t> </a:t>
            </a:r>
            <a:r>
              <a:rPr lang="en-US" sz="2200" dirty="0" err="1">
                <a:latin typeface="+mj-lt"/>
                <a:ea typeface="Calibri" panose="020F0502020204030204" pitchFamily="34" charset="0"/>
              </a:rPr>
              <a:t>nghiệp</a:t>
            </a:r>
            <a:r>
              <a:rPr lang="en-US" sz="2200" dirty="0">
                <a:latin typeface="+mj-lt"/>
                <a:ea typeface="Calibri" panose="020F0502020204030204" pitchFamily="34" charset="0"/>
              </a:rPr>
              <a:t> </a:t>
            </a:r>
            <a:r>
              <a:rPr lang="en-US" sz="2200" dirty="0" err="1">
                <a:latin typeface="+mj-lt"/>
                <a:ea typeface="Calibri" panose="020F0502020204030204" pitchFamily="34" charset="0"/>
              </a:rPr>
              <a:t>khác</a:t>
            </a:r>
            <a:r>
              <a:rPr lang="en-US" sz="2200" dirty="0">
                <a:latin typeface="+mj-lt"/>
                <a:ea typeface="Calibri" panose="020F0502020204030204" pitchFamily="34" charset="0"/>
              </a:rPr>
              <a:t> </a:t>
            </a:r>
            <a:r>
              <a:rPr lang="en-US" sz="2200" dirty="0" err="1">
                <a:latin typeface="+mj-lt"/>
                <a:ea typeface="Calibri" panose="020F0502020204030204" pitchFamily="34" charset="0"/>
              </a:rPr>
              <a:t>tại</a:t>
            </a:r>
            <a:r>
              <a:rPr lang="en-US" sz="2200" dirty="0">
                <a:latin typeface="+mj-lt"/>
                <a:ea typeface="Calibri" panose="020F0502020204030204" pitchFamily="34" charset="0"/>
              </a:rPr>
              <a:t> </a:t>
            </a:r>
            <a:r>
              <a:rPr lang="en-US" sz="2200" dirty="0" err="1">
                <a:latin typeface="+mj-lt"/>
                <a:ea typeface="Calibri" panose="020F0502020204030204" pitchFamily="34" charset="0"/>
              </a:rPr>
              <a:t>Việt</a:t>
            </a:r>
            <a:r>
              <a:rPr lang="en-US" sz="2200" dirty="0">
                <a:latin typeface="+mj-lt"/>
                <a:ea typeface="Calibri" panose="020F0502020204030204" pitchFamily="34" charset="0"/>
              </a:rPr>
              <a:t> Nam.</a:t>
            </a:r>
            <a:endParaRPr lang="vi-VN" sz="2200" dirty="0">
              <a:latin typeface="+mj-lt"/>
            </a:endParaRPr>
          </a:p>
        </p:txBody>
      </p:sp>
      <p:sp>
        <p:nvSpPr>
          <p:cNvPr id="21" name="TextBox 20"/>
          <p:cNvSpPr txBox="1"/>
          <p:nvPr/>
        </p:nvSpPr>
        <p:spPr>
          <a:xfrm>
            <a:off x="1010598" y="842255"/>
            <a:ext cx="6882939" cy="477054"/>
          </a:xfrm>
          <a:prstGeom prst="rect">
            <a:avLst/>
          </a:prstGeom>
          <a:noFill/>
        </p:spPr>
        <p:txBody>
          <a:bodyPr wrap="square" rtlCol="0">
            <a:spAutoFit/>
          </a:bodyPr>
          <a:lstStyle/>
          <a:p>
            <a:r>
              <a:rPr lang="en-US" sz="2500" b="1" dirty="0" smtClean="0"/>
              <a:t>1.1 </a:t>
            </a:r>
            <a:r>
              <a:rPr lang="en-US" sz="2500" b="1" dirty="0" err="1" smtClean="0"/>
              <a:t>Giới</a:t>
            </a:r>
            <a:r>
              <a:rPr lang="en-US" sz="2500" b="1" dirty="0" smtClean="0"/>
              <a:t> </a:t>
            </a:r>
            <a:r>
              <a:rPr lang="en-US" sz="2500" b="1" dirty="0" err="1" smtClean="0"/>
              <a:t>thiệu</a:t>
            </a:r>
            <a:r>
              <a:rPr lang="en-US" sz="2500" b="1" dirty="0" smtClean="0"/>
              <a:t> </a:t>
            </a:r>
            <a:r>
              <a:rPr lang="en-US" sz="2500" b="1" dirty="0" err="1" smtClean="0"/>
              <a:t>về</a:t>
            </a:r>
            <a:r>
              <a:rPr lang="en-US" sz="2500" b="1" dirty="0" smtClean="0"/>
              <a:t> </a:t>
            </a:r>
            <a:r>
              <a:rPr lang="en-US" sz="2500" b="1" dirty="0" err="1" smtClean="0"/>
              <a:t>nơi</a:t>
            </a:r>
            <a:r>
              <a:rPr lang="en-US" sz="2500" b="1" dirty="0" smtClean="0"/>
              <a:t> </a:t>
            </a:r>
            <a:r>
              <a:rPr lang="en-US" sz="2500" b="1" dirty="0" err="1" smtClean="0"/>
              <a:t>thực</a:t>
            </a:r>
            <a:r>
              <a:rPr lang="en-US" sz="2500" b="1" dirty="0" smtClean="0"/>
              <a:t> </a:t>
            </a:r>
            <a:r>
              <a:rPr lang="en-US" sz="2500" b="1" dirty="0" err="1" smtClean="0"/>
              <a:t>tập</a:t>
            </a:r>
            <a:endParaRPr lang="vi-VN" sz="2500" b="1"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 name="Title 1"/>
          <p:cNvSpPr>
            <a:spLocks noGrp="1"/>
          </p:cNvSpPr>
          <p:nvPr>
            <p:ph type="title"/>
          </p:nvPr>
        </p:nvSpPr>
        <p:spPr>
          <a:xfrm>
            <a:off x="828542" y="154260"/>
            <a:ext cx="7468036" cy="619004"/>
          </a:xfrm>
        </p:spPr>
        <p:txBody>
          <a:bodyPr/>
          <a:lstStyle/>
          <a:p>
            <a:r>
              <a:rPr lang="en-US" b="1" dirty="0" smtClean="0"/>
              <a:t>01. GIỚI THIỆU</a:t>
            </a:r>
            <a:endParaRPr lang="vi-VN" b="1" dirty="0"/>
          </a:p>
        </p:txBody>
      </p:sp>
      <p:grpSp>
        <p:nvGrpSpPr>
          <p:cNvPr id="5" name="Google Shape;247;p23"/>
          <p:cNvGrpSpPr/>
          <p:nvPr/>
        </p:nvGrpSpPr>
        <p:grpSpPr>
          <a:xfrm rot="5400000">
            <a:off x="410319" y="1471781"/>
            <a:ext cx="874122" cy="254772"/>
            <a:chOff x="7267966" y="412105"/>
            <a:chExt cx="874122" cy="254772"/>
          </a:xfrm>
        </p:grpSpPr>
        <p:grpSp>
          <p:nvGrpSpPr>
            <p:cNvPr id="6" name="Google Shape;248;p23"/>
            <p:cNvGrpSpPr/>
            <p:nvPr/>
          </p:nvGrpSpPr>
          <p:grpSpPr>
            <a:xfrm>
              <a:off x="7267966" y="412105"/>
              <a:ext cx="254772" cy="254772"/>
              <a:chOff x="1080175" y="751470"/>
              <a:chExt cx="407700" cy="407700"/>
            </a:xfrm>
          </p:grpSpPr>
          <p:sp>
            <p:nvSpPr>
              <p:cNvPr id="13" name="Google Shape;249;p23"/>
              <p:cNvSpPr/>
              <p:nvPr/>
            </p:nvSpPr>
            <p:spPr>
              <a:xfrm>
                <a:off x="1080175" y="925175"/>
                <a:ext cx="407700" cy="603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50;p23"/>
              <p:cNvSpPr/>
              <p:nvPr/>
            </p:nvSpPr>
            <p:spPr>
              <a:xfrm rot="5400000">
                <a:off x="1080144" y="925170"/>
                <a:ext cx="407700" cy="603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 name="Google Shape;251;p23"/>
            <p:cNvGrpSpPr/>
            <p:nvPr/>
          </p:nvGrpSpPr>
          <p:grpSpPr>
            <a:xfrm>
              <a:off x="7577641" y="412105"/>
              <a:ext cx="254772" cy="254772"/>
              <a:chOff x="1080175" y="751470"/>
              <a:chExt cx="407700" cy="407700"/>
            </a:xfrm>
          </p:grpSpPr>
          <p:sp>
            <p:nvSpPr>
              <p:cNvPr id="11" name="Google Shape;252;p23"/>
              <p:cNvSpPr/>
              <p:nvPr/>
            </p:nvSpPr>
            <p:spPr>
              <a:xfrm>
                <a:off x="1080175" y="925175"/>
                <a:ext cx="407700" cy="603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53;p23"/>
              <p:cNvSpPr/>
              <p:nvPr/>
            </p:nvSpPr>
            <p:spPr>
              <a:xfrm rot="5400000">
                <a:off x="1080144" y="925170"/>
                <a:ext cx="407700" cy="603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 name="Google Shape;254;p23"/>
            <p:cNvGrpSpPr/>
            <p:nvPr/>
          </p:nvGrpSpPr>
          <p:grpSpPr>
            <a:xfrm>
              <a:off x="7887316" y="412105"/>
              <a:ext cx="254772" cy="254772"/>
              <a:chOff x="1080175" y="751470"/>
              <a:chExt cx="407700" cy="407700"/>
            </a:xfrm>
          </p:grpSpPr>
          <p:sp>
            <p:nvSpPr>
              <p:cNvPr id="9" name="Google Shape;255;p23"/>
              <p:cNvSpPr/>
              <p:nvPr/>
            </p:nvSpPr>
            <p:spPr>
              <a:xfrm>
                <a:off x="1080175" y="925175"/>
                <a:ext cx="407700" cy="603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56;p23"/>
              <p:cNvSpPr/>
              <p:nvPr/>
            </p:nvSpPr>
            <p:spPr>
              <a:xfrm rot="5400000">
                <a:off x="1080144" y="925170"/>
                <a:ext cx="407700" cy="603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8" name="Rectangle 17"/>
          <p:cNvSpPr/>
          <p:nvPr/>
        </p:nvSpPr>
        <p:spPr>
          <a:xfrm>
            <a:off x="1257393" y="1560690"/>
            <a:ext cx="7371785" cy="2970044"/>
          </a:xfrm>
          <a:prstGeom prst="rect">
            <a:avLst/>
          </a:prstGeom>
        </p:spPr>
        <p:txBody>
          <a:bodyPr wrap="square">
            <a:spAutoFit/>
          </a:bodyPr>
          <a:lstStyle/>
          <a:p>
            <a:pPr marL="342900" indent="-342900" algn="just">
              <a:lnSpc>
                <a:spcPct val="150000"/>
              </a:lnSpc>
              <a:buFont typeface="Arial" panose="020B0604020202020204" pitchFamily="34" charset="0"/>
              <a:buChar char="•"/>
            </a:pPr>
            <a:r>
              <a:rPr lang="en-US" sz="2200" dirty="0" err="1">
                <a:ea typeface="Calibri" panose="020F0502020204030204" pitchFamily="34" charset="0"/>
              </a:rPr>
              <a:t>Trao</a:t>
            </a:r>
            <a:r>
              <a:rPr lang="en-US" sz="2200" dirty="0">
                <a:ea typeface="Calibri" panose="020F0502020204030204" pitchFamily="34" charset="0"/>
              </a:rPr>
              <a:t> </a:t>
            </a:r>
            <a:r>
              <a:rPr lang="en-US" sz="2200" dirty="0" err="1">
                <a:ea typeface="Calibri" panose="020F0502020204030204" pitchFamily="34" charset="0"/>
              </a:rPr>
              <a:t>đổi</a:t>
            </a:r>
            <a:r>
              <a:rPr lang="en-US" sz="2200" dirty="0">
                <a:ea typeface="Calibri" panose="020F0502020204030204" pitchFamily="34" charset="0"/>
              </a:rPr>
              <a:t>, </a:t>
            </a:r>
            <a:r>
              <a:rPr lang="en-US" sz="2200" dirty="0" err="1">
                <a:ea typeface="Calibri" panose="020F0502020204030204" pitchFamily="34" charset="0"/>
              </a:rPr>
              <a:t>giao</a:t>
            </a:r>
            <a:r>
              <a:rPr lang="en-US" sz="2200" dirty="0">
                <a:ea typeface="Calibri" panose="020F0502020204030204" pitchFamily="34" charset="0"/>
              </a:rPr>
              <a:t> </a:t>
            </a:r>
            <a:r>
              <a:rPr lang="en-US" sz="2200" dirty="0" err="1">
                <a:ea typeface="Calibri" panose="020F0502020204030204" pitchFamily="34" charset="0"/>
              </a:rPr>
              <a:t>lưu</a:t>
            </a:r>
            <a:r>
              <a:rPr lang="en-US" sz="2200" dirty="0">
                <a:ea typeface="Calibri" panose="020F0502020204030204" pitchFamily="34" charset="0"/>
              </a:rPr>
              <a:t> </a:t>
            </a:r>
            <a:r>
              <a:rPr lang="en-US" sz="2200" dirty="0" err="1">
                <a:ea typeface="Calibri" panose="020F0502020204030204" pitchFamily="34" charset="0"/>
              </a:rPr>
              <a:t>với</a:t>
            </a:r>
            <a:r>
              <a:rPr lang="en-US" sz="2200" dirty="0">
                <a:ea typeface="Calibri" panose="020F0502020204030204" pitchFamily="34" charset="0"/>
              </a:rPr>
              <a:t> </a:t>
            </a:r>
            <a:r>
              <a:rPr lang="en-US" sz="2200" dirty="0" err="1">
                <a:ea typeface="Calibri" panose="020F0502020204030204" pitchFamily="34" charset="0"/>
              </a:rPr>
              <a:t>mọi</a:t>
            </a:r>
            <a:r>
              <a:rPr lang="en-US" sz="2200" dirty="0">
                <a:ea typeface="Calibri" panose="020F0502020204030204" pitchFamily="34" charset="0"/>
              </a:rPr>
              <a:t> </a:t>
            </a:r>
            <a:r>
              <a:rPr lang="en-US" sz="2200" dirty="0" err="1">
                <a:ea typeface="Calibri" panose="020F0502020204030204" pitchFamily="34" charset="0"/>
              </a:rPr>
              <a:t>người</a:t>
            </a:r>
            <a:r>
              <a:rPr lang="en-US" sz="2200" dirty="0">
                <a:ea typeface="Calibri" panose="020F0502020204030204" pitchFamily="34" charset="0"/>
              </a:rPr>
              <a:t> </a:t>
            </a:r>
            <a:r>
              <a:rPr lang="en-US" sz="2200" dirty="0" err="1">
                <a:ea typeface="Calibri" panose="020F0502020204030204" pitchFamily="34" charset="0"/>
              </a:rPr>
              <a:t>tại</a:t>
            </a:r>
            <a:r>
              <a:rPr lang="en-US" sz="2200" dirty="0">
                <a:ea typeface="Calibri" panose="020F0502020204030204" pitchFamily="34" charset="0"/>
              </a:rPr>
              <a:t> </a:t>
            </a:r>
            <a:r>
              <a:rPr lang="en-US" sz="2200" dirty="0" err="1">
                <a:ea typeface="Calibri" panose="020F0502020204030204" pitchFamily="34" charset="0"/>
              </a:rPr>
              <a:t>nơi</a:t>
            </a:r>
            <a:r>
              <a:rPr lang="en-US" sz="2200" dirty="0">
                <a:ea typeface="Calibri" panose="020F0502020204030204" pitchFamily="34" charset="0"/>
              </a:rPr>
              <a:t> </a:t>
            </a:r>
            <a:r>
              <a:rPr lang="en-US" sz="2200" dirty="0" err="1">
                <a:ea typeface="Calibri" panose="020F0502020204030204" pitchFamily="34" charset="0"/>
              </a:rPr>
              <a:t>làm</a:t>
            </a:r>
            <a:r>
              <a:rPr lang="en-US" sz="2200" dirty="0">
                <a:ea typeface="Calibri" panose="020F0502020204030204" pitchFamily="34" charset="0"/>
              </a:rPr>
              <a:t> </a:t>
            </a:r>
            <a:r>
              <a:rPr lang="en-US" sz="2200" dirty="0" err="1">
                <a:ea typeface="Calibri" panose="020F0502020204030204" pitchFamily="34" charset="0"/>
              </a:rPr>
              <a:t>việc</a:t>
            </a:r>
            <a:r>
              <a:rPr lang="en-US" sz="2200" dirty="0" smtClean="0">
                <a:ea typeface="Calibri" panose="020F0502020204030204" pitchFamily="34" charset="0"/>
              </a:rPr>
              <a:t>.</a:t>
            </a:r>
            <a:endParaRPr lang="en-US" sz="2200" dirty="0" smtClean="0">
              <a:latin typeface="+mj-lt"/>
              <a:ea typeface="Calibri" panose="020F0502020204030204" pitchFamily="34" charset="0"/>
            </a:endParaRPr>
          </a:p>
          <a:p>
            <a:pPr marL="342900" indent="-342900" algn="just">
              <a:lnSpc>
                <a:spcPct val="150000"/>
              </a:lnSpc>
              <a:buFont typeface="Arial" panose="020B0604020202020204" pitchFamily="34" charset="0"/>
              <a:buChar char="•"/>
            </a:pPr>
            <a:r>
              <a:rPr lang="en-US" sz="2200" dirty="0" err="1" smtClean="0">
                <a:latin typeface="+mj-lt"/>
                <a:ea typeface="Calibri" panose="020F0502020204030204" pitchFamily="34" charset="0"/>
              </a:rPr>
              <a:t>Học</a:t>
            </a:r>
            <a:r>
              <a:rPr lang="en-US" sz="2200" dirty="0" smtClean="0">
                <a:latin typeface="+mj-lt"/>
                <a:ea typeface="Calibri" panose="020F0502020204030204" pitchFamily="34" charset="0"/>
              </a:rPr>
              <a:t> </a:t>
            </a:r>
            <a:r>
              <a:rPr lang="en-US" sz="2200" dirty="0" err="1" smtClean="0">
                <a:latin typeface="+mj-lt"/>
                <a:ea typeface="Calibri" panose="020F0502020204030204" pitchFamily="34" charset="0"/>
              </a:rPr>
              <a:t>hỏi</a:t>
            </a:r>
            <a:r>
              <a:rPr lang="en-US" sz="2200" dirty="0" smtClean="0">
                <a:latin typeface="+mj-lt"/>
                <a:ea typeface="Calibri" panose="020F0502020204030204" pitchFamily="34" charset="0"/>
              </a:rPr>
              <a:t> </a:t>
            </a:r>
            <a:r>
              <a:rPr lang="en-US" sz="2200" dirty="0" err="1" smtClean="0">
                <a:latin typeface="+mj-lt"/>
                <a:ea typeface="Calibri" panose="020F0502020204030204" pitchFamily="34" charset="0"/>
              </a:rPr>
              <a:t>nghiệp</a:t>
            </a:r>
            <a:r>
              <a:rPr lang="en-US" sz="2200" dirty="0" smtClean="0">
                <a:latin typeface="+mj-lt"/>
                <a:ea typeface="Calibri" panose="020F0502020204030204" pitchFamily="34" charset="0"/>
              </a:rPr>
              <a:t> </a:t>
            </a:r>
            <a:r>
              <a:rPr lang="en-US" sz="2200" dirty="0" err="1" smtClean="0">
                <a:latin typeface="+mj-lt"/>
                <a:ea typeface="Calibri" panose="020F0502020204030204" pitchFamily="34" charset="0"/>
              </a:rPr>
              <a:t>vụ</a:t>
            </a:r>
            <a:r>
              <a:rPr lang="en-US" sz="2200" dirty="0" smtClean="0">
                <a:latin typeface="+mj-lt"/>
                <a:ea typeface="Calibri" panose="020F0502020204030204" pitchFamily="34" charset="0"/>
              </a:rPr>
              <a:t>, </a:t>
            </a:r>
            <a:r>
              <a:rPr lang="en-US" sz="2200" dirty="0" err="1" smtClean="0">
                <a:latin typeface="+mj-lt"/>
                <a:ea typeface="Calibri" panose="020F0502020204030204" pitchFamily="34" charset="0"/>
              </a:rPr>
              <a:t>tác</a:t>
            </a:r>
            <a:r>
              <a:rPr lang="en-US" sz="2200" dirty="0" smtClean="0">
                <a:latin typeface="+mj-lt"/>
                <a:ea typeface="Calibri" panose="020F0502020204030204" pitchFamily="34" charset="0"/>
              </a:rPr>
              <a:t> </a:t>
            </a:r>
            <a:r>
              <a:rPr lang="en-US" sz="2200" dirty="0" err="1" smtClean="0">
                <a:latin typeface="+mj-lt"/>
                <a:ea typeface="Calibri" panose="020F0502020204030204" pitchFamily="34" charset="0"/>
              </a:rPr>
              <a:t>phong</a:t>
            </a:r>
            <a:r>
              <a:rPr lang="en-US" sz="2200" dirty="0" smtClean="0">
                <a:latin typeface="+mj-lt"/>
                <a:ea typeface="Calibri" panose="020F0502020204030204" pitchFamily="34" charset="0"/>
              </a:rPr>
              <a:t> </a:t>
            </a:r>
            <a:r>
              <a:rPr lang="en-US" sz="2200" dirty="0" err="1" smtClean="0">
                <a:latin typeface="+mj-lt"/>
                <a:ea typeface="Calibri" panose="020F0502020204030204" pitchFamily="34" charset="0"/>
              </a:rPr>
              <a:t>làm</a:t>
            </a:r>
            <a:r>
              <a:rPr lang="en-US" sz="2200" dirty="0" smtClean="0">
                <a:latin typeface="+mj-lt"/>
                <a:ea typeface="Calibri" panose="020F0502020204030204" pitchFamily="34" charset="0"/>
              </a:rPr>
              <a:t> </a:t>
            </a:r>
            <a:r>
              <a:rPr lang="en-US" sz="2200" dirty="0" err="1" smtClean="0">
                <a:latin typeface="+mj-lt"/>
                <a:ea typeface="Calibri" panose="020F0502020204030204" pitchFamily="34" charset="0"/>
              </a:rPr>
              <a:t>việc</a:t>
            </a:r>
            <a:r>
              <a:rPr lang="en-US" sz="2200" dirty="0" smtClean="0">
                <a:latin typeface="+mj-lt"/>
                <a:ea typeface="Calibri" panose="020F0502020204030204" pitchFamily="34" charset="0"/>
              </a:rPr>
              <a:t>.</a:t>
            </a:r>
          </a:p>
          <a:p>
            <a:pPr marL="342900" indent="-342900" algn="just">
              <a:lnSpc>
                <a:spcPct val="150000"/>
              </a:lnSpc>
              <a:buFont typeface="Arial" panose="020B0604020202020204" pitchFamily="34" charset="0"/>
              <a:buChar char="•"/>
            </a:pPr>
            <a:r>
              <a:rPr lang="en-US" sz="2200" dirty="0" err="1" smtClean="0">
                <a:latin typeface="+mj-lt"/>
                <a:ea typeface="Calibri" panose="020F0502020204030204" pitchFamily="34" charset="0"/>
              </a:rPr>
              <a:t>Bổ</a:t>
            </a:r>
            <a:r>
              <a:rPr lang="en-US" sz="2200" dirty="0" smtClean="0">
                <a:latin typeface="+mj-lt"/>
                <a:ea typeface="Calibri" panose="020F0502020204030204" pitchFamily="34" charset="0"/>
              </a:rPr>
              <a:t> sung </a:t>
            </a:r>
            <a:r>
              <a:rPr lang="en-US" sz="2200" dirty="0" err="1" smtClean="0">
                <a:latin typeface="+mj-lt"/>
                <a:ea typeface="Calibri" panose="020F0502020204030204" pitchFamily="34" charset="0"/>
              </a:rPr>
              <a:t>các</a:t>
            </a:r>
            <a:r>
              <a:rPr lang="en-US" sz="2200" dirty="0" smtClean="0">
                <a:latin typeface="+mj-lt"/>
                <a:ea typeface="Calibri" panose="020F0502020204030204" pitchFamily="34" charset="0"/>
              </a:rPr>
              <a:t> </a:t>
            </a:r>
            <a:r>
              <a:rPr lang="en-US" sz="2200" dirty="0" err="1" smtClean="0">
                <a:latin typeface="+mj-lt"/>
                <a:ea typeface="Calibri" panose="020F0502020204030204" pitchFamily="34" charset="0"/>
              </a:rPr>
              <a:t>kiến</a:t>
            </a:r>
            <a:r>
              <a:rPr lang="en-US" sz="2200" dirty="0" smtClean="0">
                <a:latin typeface="+mj-lt"/>
                <a:ea typeface="Calibri" panose="020F0502020204030204" pitchFamily="34" charset="0"/>
              </a:rPr>
              <a:t> </a:t>
            </a:r>
            <a:r>
              <a:rPr lang="en-US" sz="2200" dirty="0" err="1" smtClean="0">
                <a:latin typeface="+mj-lt"/>
                <a:ea typeface="Calibri" panose="020F0502020204030204" pitchFamily="34" charset="0"/>
              </a:rPr>
              <a:t>thức</a:t>
            </a:r>
            <a:r>
              <a:rPr lang="en-US" sz="2200" dirty="0" smtClean="0">
                <a:latin typeface="+mj-lt"/>
                <a:ea typeface="Calibri" panose="020F0502020204030204" pitchFamily="34" charset="0"/>
              </a:rPr>
              <a:t> </a:t>
            </a:r>
            <a:r>
              <a:rPr lang="en-US" sz="2200" dirty="0" err="1" smtClean="0">
                <a:latin typeface="+mj-lt"/>
                <a:ea typeface="Calibri" panose="020F0502020204030204" pitchFamily="34" charset="0"/>
              </a:rPr>
              <a:t>cần</a:t>
            </a:r>
            <a:r>
              <a:rPr lang="en-US" sz="2200" dirty="0" smtClean="0">
                <a:latin typeface="+mj-lt"/>
                <a:ea typeface="Calibri" panose="020F0502020204030204" pitchFamily="34" charset="0"/>
              </a:rPr>
              <a:t> </a:t>
            </a:r>
            <a:r>
              <a:rPr lang="en-US" sz="2200" dirty="0" err="1" smtClean="0">
                <a:latin typeface="+mj-lt"/>
                <a:ea typeface="Calibri" panose="020F0502020204030204" pitchFamily="34" charset="0"/>
              </a:rPr>
              <a:t>có</a:t>
            </a:r>
            <a:r>
              <a:rPr lang="en-US" sz="2200" dirty="0" smtClean="0">
                <a:latin typeface="+mj-lt"/>
                <a:ea typeface="Calibri" panose="020F0502020204030204" pitchFamily="34" charset="0"/>
              </a:rPr>
              <a:t> </a:t>
            </a:r>
            <a:r>
              <a:rPr lang="en-US" sz="2200" dirty="0" err="1" smtClean="0">
                <a:latin typeface="+mj-lt"/>
                <a:ea typeface="Calibri" panose="020F0502020204030204" pitchFamily="34" charset="0"/>
              </a:rPr>
              <a:t>cho</a:t>
            </a:r>
            <a:r>
              <a:rPr lang="en-US" sz="2200" dirty="0" smtClean="0">
                <a:latin typeface="+mj-lt"/>
                <a:ea typeface="Calibri" panose="020F0502020204030204" pitchFamily="34" charset="0"/>
              </a:rPr>
              <a:t> </a:t>
            </a:r>
            <a:r>
              <a:rPr lang="en-US" sz="2200" dirty="0" err="1" smtClean="0">
                <a:latin typeface="+mj-lt"/>
                <a:ea typeface="Calibri" panose="020F0502020204030204" pitchFamily="34" charset="0"/>
              </a:rPr>
              <a:t>công</a:t>
            </a:r>
            <a:r>
              <a:rPr lang="en-US" sz="2200" dirty="0" smtClean="0">
                <a:latin typeface="+mj-lt"/>
                <a:ea typeface="Calibri" panose="020F0502020204030204" pitchFamily="34" charset="0"/>
              </a:rPr>
              <a:t> </a:t>
            </a:r>
            <a:r>
              <a:rPr lang="en-US" sz="2200" dirty="0" err="1" smtClean="0">
                <a:latin typeface="+mj-lt"/>
                <a:ea typeface="Calibri" panose="020F0502020204030204" pitchFamily="34" charset="0"/>
              </a:rPr>
              <a:t>việc</a:t>
            </a:r>
            <a:r>
              <a:rPr lang="en-US" sz="2200" dirty="0" smtClean="0">
                <a:latin typeface="+mj-lt"/>
                <a:ea typeface="Calibri" panose="020F0502020204030204" pitchFamily="34" charset="0"/>
              </a:rPr>
              <a:t>.</a:t>
            </a:r>
          </a:p>
          <a:p>
            <a:pPr marL="342900" indent="-342900" algn="just">
              <a:lnSpc>
                <a:spcPct val="150000"/>
              </a:lnSpc>
              <a:buFont typeface="Arial" panose="020B0604020202020204" pitchFamily="34" charset="0"/>
              <a:buChar char="•"/>
            </a:pPr>
            <a:r>
              <a:rPr lang="en-US" sz="2200" b="1" dirty="0" err="1" smtClean="0">
                <a:latin typeface="+mj-lt"/>
                <a:ea typeface="Calibri" panose="020F0502020204030204" pitchFamily="34" charset="0"/>
              </a:rPr>
              <a:t>Xây</a:t>
            </a:r>
            <a:r>
              <a:rPr lang="en-US" sz="2200" b="1" dirty="0" smtClean="0">
                <a:latin typeface="+mj-lt"/>
                <a:ea typeface="Calibri" panose="020F0502020204030204" pitchFamily="34" charset="0"/>
              </a:rPr>
              <a:t> </a:t>
            </a:r>
            <a:r>
              <a:rPr lang="en-US" sz="2200" b="1" dirty="0" err="1" smtClean="0">
                <a:latin typeface="+mj-lt"/>
                <a:ea typeface="Calibri" panose="020F0502020204030204" pitchFamily="34" charset="0"/>
              </a:rPr>
              <a:t>dựng</a:t>
            </a:r>
            <a:r>
              <a:rPr lang="en-US" sz="2200" b="1" dirty="0" smtClean="0">
                <a:latin typeface="+mj-lt"/>
                <a:ea typeface="Calibri" panose="020F0502020204030204" pitchFamily="34" charset="0"/>
              </a:rPr>
              <a:t> </a:t>
            </a:r>
            <a:r>
              <a:rPr lang="en-US" sz="2200" b="1" dirty="0" err="1" smtClean="0">
                <a:latin typeface="+mj-lt"/>
                <a:ea typeface="Calibri" panose="020F0502020204030204" pitchFamily="34" charset="0"/>
              </a:rPr>
              <a:t>phần</a:t>
            </a:r>
            <a:r>
              <a:rPr lang="en-US" sz="2200" b="1" dirty="0" smtClean="0">
                <a:latin typeface="+mj-lt"/>
                <a:ea typeface="Calibri" panose="020F0502020204030204" pitchFamily="34" charset="0"/>
              </a:rPr>
              <a:t> </a:t>
            </a:r>
            <a:r>
              <a:rPr lang="en-US" sz="2200" b="1" dirty="0" err="1" smtClean="0">
                <a:latin typeface="+mj-lt"/>
                <a:ea typeface="Calibri" panose="020F0502020204030204" pitchFamily="34" charset="0"/>
              </a:rPr>
              <a:t>mềm</a:t>
            </a:r>
            <a:r>
              <a:rPr lang="en-US" sz="2200" b="1" dirty="0" smtClean="0">
                <a:latin typeface="+mj-lt"/>
                <a:ea typeface="Calibri" panose="020F0502020204030204" pitchFamily="34" charset="0"/>
              </a:rPr>
              <a:t> </a:t>
            </a:r>
            <a:r>
              <a:rPr lang="en-US" sz="2200" b="1" dirty="0" err="1" smtClean="0">
                <a:latin typeface="+mj-lt"/>
                <a:ea typeface="Calibri" panose="020F0502020204030204" pitchFamily="34" charset="0"/>
              </a:rPr>
              <a:t>quản</a:t>
            </a:r>
            <a:r>
              <a:rPr lang="en-US" sz="2200" b="1" dirty="0" smtClean="0">
                <a:latin typeface="+mj-lt"/>
                <a:ea typeface="Calibri" panose="020F0502020204030204" pitchFamily="34" charset="0"/>
              </a:rPr>
              <a:t> </a:t>
            </a:r>
            <a:r>
              <a:rPr lang="en-US" sz="2200" b="1" dirty="0" err="1" smtClean="0">
                <a:latin typeface="+mj-lt"/>
                <a:ea typeface="Calibri" panose="020F0502020204030204" pitchFamily="34" charset="0"/>
              </a:rPr>
              <a:t>lý</a:t>
            </a:r>
            <a:r>
              <a:rPr lang="en-US" sz="2200" b="1" dirty="0" smtClean="0">
                <a:latin typeface="+mj-lt"/>
                <a:ea typeface="Calibri" panose="020F0502020204030204" pitchFamily="34" charset="0"/>
              </a:rPr>
              <a:t> </a:t>
            </a:r>
            <a:r>
              <a:rPr lang="en-US" sz="2200" b="1" dirty="0" err="1" smtClean="0">
                <a:latin typeface="+mj-lt"/>
                <a:ea typeface="Calibri" panose="020F0502020204030204" pitchFamily="34" charset="0"/>
              </a:rPr>
              <a:t>bán</a:t>
            </a:r>
            <a:r>
              <a:rPr lang="en-US" sz="2200" b="1" dirty="0" smtClean="0">
                <a:latin typeface="+mj-lt"/>
                <a:ea typeface="Calibri" panose="020F0502020204030204" pitchFamily="34" charset="0"/>
              </a:rPr>
              <a:t> </a:t>
            </a:r>
            <a:r>
              <a:rPr lang="en-US" sz="2200" b="1" dirty="0" err="1" smtClean="0">
                <a:latin typeface="+mj-lt"/>
                <a:ea typeface="Calibri" panose="020F0502020204030204" pitchFamily="34" charset="0"/>
              </a:rPr>
              <a:t>hàng</a:t>
            </a:r>
            <a:r>
              <a:rPr lang="en-US" sz="2200" b="1" dirty="0" smtClean="0">
                <a:latin typeface="+mj-lt"/>
                <a:ea typeface="Calibri" panose="020F0502020204030204" pitchFamily="34" charset="0"/>
              </a:rPr>
              <a:t> </a:t>
            </a:r>
            <a:r>
              <a:rPr lang="en-US" sz="2200" b="1" dirty="0" err="1" smtClean="0">
                <a:latin typeface="+mj-lt"/>
                <a:ea typeface="Calibri" panose="020F0502020204030204" pitchFamily="34" charset="0"/>
              </a:rPr>
              <a:t>cho</a:t>
            </a:r>
            <a:r>
              <a:rPr lang="en-US" sz="2200" b="1" dirty="0" smtClean="0">
                <a:latin typeface="+mj-lt"/>
                <a:ea typeface="Calibri" panose="020F0502020204030204" pitchFamily="34" charset="0"/>
              </a:rPr>
              <a:t> </a:t>
            </a:r>
            <a:r>
              <a:rPr lang="en-US" sz="2200" b="1" dirty="0" err="1" smtClean="0">
                <a:latin typeface="+mj-lt"/>
                <a:ea typeface="Calibri" panose="020F0502020204030204" pitchFamily="34" charset="0"/>
              </a:rPr>
              <a:t>cửa</a:t>
            </a:r>
            <a:r>
              <a:rPr lang="en-US" sz="2200" b="1" dirty="0" smtClean="0">
                <a:latin typeface="+mj-lt"/>
                <a:ea typeface="Calibri" panose="020F0502020204030204" pitchFamily="34" charset="0"/>
              </a:rPr>
              <a:t> </a:t>
            </a:r>
            <a:r>
              <a:rPr lang="en-US" sz="2200" b="1" dirty="0" err="1" smtClean="0">
                <a:latin typeface="+mj-lt"/>
                <a:ea typeface="Calibri" panose="020F0502020204030204" pitchFamily="34" charset="0"/>
              </a:rPr>
              <a:t>hàng</a:t>
            </a:r>
            <a:r>
              <a:rPr lang="en-US" sz="2200" b="1" dirty="0" smtClean="0">
                <a:latin typeface="+mj-lt"/>
                <a:ea typeface="Calibri" panose="020F0502020204030204" pitchFamily="34" charset="0"/>
              </a:rPr>
              <a:t> </a:t>
            </a:r>
            <a:r>
              <a:rPr lang="en-US" sz="2200" b="1" dirty="0" err="1" smtClean="0">
                <a:latin typeface="+mj-lt"/>
                <a:ea typeface="Calibri" panose="020F0502020204030204" pitchFamily="34" charset="0"/>
              </a:rPr>
              <a:t>nội</a:t>
            </a:r>
            <a:r>
              <a:rPr lang="en-US" sz="2200" b="1" dirty="0" smtClean="0">
                <a:latin typeface="+mj-lt"/>
                <a:ea typeface="Calibri" panose="020F0502020204030204" pitchFamily="34" charset="0"/>
              </a:rPr>
              <a:t> </a:t>
            </a:r>
            <a:r>
              <a:rPr lang="en-US" sz="2200" b="1" dirty="0" err="1" smtClean="0">
                <a:latin typeface="+mj-lt"/>
                <a:ea typeface="Calibri" panose="020F0502020204030204" pitchFamily="34" charset="0"/>
              </a:rPr>
              <a:t>thất</a:t>
            </a:r>
            <a:r>
              <a:rPr lang="en-US" sz="2200" b="1" dirty="0" smtClean="0">
                <a:latin typeface="+mj-lt"/>
                <a:ea typeface="Calibri" panose="020F0502020204030204" pitchFamily="34" charset="0"/>
              </a:rPr>
              <a:t>.</a:t>
            </a:r>
          </a:p>
          <a:p>
            <a:pPr algn="just"/>
            <a:endParaRPr lang="vi-VN" sz="2200" dirty="0">
              <a:latin typeface="+mj-lt"/>
            </a:endParaRPr>
          </a:p>
        </p:txBody>
      </p:sp>
      <p:sp>
        <p:nvSpPr>
          <p:cNvPr id="3" name="TextBox 2"/>
          <p:cNvSpPr txBox="1"/>
          <p:nvPr/>
        </p:nvSpPr>
        <p:spPr>
          <a:xfrm>
            <a:off x="974760" y="949462"/>
            <a:ext cx="6882939" cy="477054"/>
          </a:xfrm>
          <a:prstGeom prst="rect">
            <a:avLst/>
          </a:prstGeom>
          <a:noFill/>
        </p:spPr>
        <p:txBody>
          <a:bodyPr wrap="square" rtlCol="0">
            <a:spAutoFit/>
          </a:bodyPr>
          <a:lstStyle/>
          <a:p>
            <a:r>
              <a:rPr lang="en-US" sz="2500" b="1" dirty="0" smtClean="0"/>
              <a:t>1.2 </a:t>
            </a:r>
            <a:r>
              <a:rPr lang="en-US" sz="2500" b="1" dirty="0" err="1" smtClean="0"/>
              <a:t>Công</a:t>
            </a:r>
            <a:r>
              <a:rPr lang="en-US" sz="2500" b="1" dirty="0" smtClean="0"/>
              <a:t> </a:t>
            </a:r>
            <a:r>
              <a:rPr lang="en-US" sz="2500" b="1" dirty="0" err="1" smtClean="0"/>
              <a:t>việc</a:t>
            </a:r>
            <a:r>
              <a:rPr lang="en-US" sz="2500" b="1" dirty="0" smtClean="0"/>
              <a:t> </a:t>
            </a:r>
            <a:r>
              <a:rPr lang="en-US" sz="2500" b="1" dirty="0" err="1" smtClean="0"/>
              <a:t>được</a:t>
            </a:r>
            <a:r>
              <a:rPr lang="en-US" sz="2500" b="1" dirty="0" smtClean="0"/>
              <a:t> </a:t>
            </a:r>
            <a:r>
              <a:rPr lang="en-US" sz="2500" b="1" dirty="0" err="1" smtClean="0"/>
              <a:t>giao</a:t>
            </a:r>
            <a:endParaRPr lang="vi-VN" sz="2500" b="1" dirty="0"/>
          </a:p>
        </p:txBody>
      </p:sp>
    </p:spTree>
    <p:extLst>
      <p:ext uri="{BB962C8B-B14F-4D97-AF65-F5344CB8AC3E}">
        <p14:creationId xmlns:p14="http://schemas.microsoft.com/office/powerpoint/2010/main" val="178744403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 name="Title 1"/>
          <p:cNvSpPr>
            <a:spLocks noGrp="1"/>
          </p:cNvSpPr>
          <p:nvPr>
            <p:ph type="title"/>
          </p:nvPr>
        </p:nvSpPr>
        <p:spPr>
          <a:xfrm>
            <a:off x="828542" y="154260"/>
            <a:ext cx="7468036" cy="619004"/>
          </a:xfrm>
        </p:spPr>
        <p:txBody>
          <a:bodyPr/>
          <a:lstStyle/>
          <a:p>
            <a:r>
              <a:rPr lang="en-US" b="1" dirty="0" smtClean="0"/>
              <a:t>02. CƠ SỞ LÝ THUYẾT</a:t>
            </a:r>
            <a:endParaRPr lang="vi-VN" b="1" dirty="0"/>
          </a:p>
        </p:txBody>
      </p:sp>
      <p:pic>
        <p:nvPicPr>
          <p:cNvPr id="15" name="Picture 14" descr="Công nghệ .net được áp dụng"/>
          <p:cNvPicPr/>
          <p:nvPr/>
        </p:nvPicPr>
        <p:blipFill>
          <a:blip r:embed="rId3">
            <a:extLst>
              <a:ext uri="{28A0092B-C50C-407E-A947-70E740481C1C}">
                <a14:useLocalDpi xmlns:a14="http://schemas.microsoft.com/office/drawing/2010/main" val="0"/>
              </a:ext>
            </a:extLst>
          </a:blip>
          <a:srcRect/>
          <a:stretch>
            <a:fillRect/>
          </a:stretch>
        </p:blipFill>
        <p:spPr bwMode="auto">
          <a:xfrm>
            <a:off x="5844777" y="835700"/>
            <a:ext cx="2243508" cy="1329802"/>
          </a:xfrm>
          <a:prstGeom prst="rect">
            <a:avLst/>
          </a:prstGeom>
          <a:noFill/>
          <a:ln>
            <a:solidFill>
              <a:schemeClr val="accent1"/>
            </a:solidFill>
          </a:ln>
        </p:spPr>
      </p:pic>
      <p:pic>
        <p:nvPicPr>
          <p:cNvPr id="17" name="Picture 16" descr="A purple and white logo&#10;&#10;Description automatically generated">
            <a:extLst>
              <a:ext uri="{FF2B5EF4-FFF2-40B4-BE49-F238E27FC236}">
                <a16:creationId xmlns:a16="http://schemas.microsoft.com/office/drawing/2014/main" id="{B95A55D0-EA7F-4FCA-77A5-8F82095ACF0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a:xfrm>
            <a:off x="539799" y="930400"/>
            <a:ext cx="2509311" cy="1106218"/>
          </a:xfrm>
          <a:prstGeom prst="rect">
            <a:avLst/>
          </a:prstGeom>
          <a:ln w="38100" cap="sq">
            <a:solidFill>
              <a:schemeClr val="accent1"/>
            </a:solidFill>
            <a:prstDash val="solid"/>
            <a:miter lim="800000"/>
            <a:headEnd/>
            <a:tailEnd/>
          </a:ln>
          <a:effectLst>
            <a:outerShdw blurRad="50800" dist="38100" dir="2700000" algn="tl" rotWithShape="0">
              <a:srgbClr val="000000">
                <a:alpha val="43000"/>
              </a:srgbClr>
            </a:outerShdw>
          </a:effectLst>
        </p:spPr>
      </p:pic>
      <p:pic>
        <p:nvPicPr>
          <p:cNvPr id="19" name="Picture 18" descr="A purple rectangular sign with white text&#10;&#10;Description automatically generated">
            <a:extLst>
              <a:ext uri="{FF2B5EF4-FFF2-40B4-BE49-F238E27FC236}">
                <a16:creationId xmlns:a16="http://schemas.microsoft.com/office/drawing/2014/main" id="{315C6F4F-C94F-EB56-C0E7-692585334F82}"/>
              </a:ext>
            </a:extLst>
          </p:cNvPr>
          <p:cNvPicPr>
            <a:picLocks noChangeAspect="1"/>
          </p:cNvPicPr>
          <p:nvPr/>
        </p:nvPicPr>
        <p:blipFill>
          <a:blip r:embed="rId5"/>
          <a:stretch>
            <a:fillRect/>
          </a:stretch>
        </p:blipFill>
        <p:spPr>
          <a:xfrm>
            <a:off x="3341782" y="930400"/>
            <a:ext cx="2174815" cy="1028323"/>
          </a:xfrm>
          <a:prstGeom prst="rect">
            <a:avLst/>
          </a:prstGeom>
          <a:ln>
            <a:solidFill>
              <a:schemeClr val="accent1"/>
            </a:solidFill>
          </a:ln>
        </p:spPr>
      </p:pic>
      <p:sp>
        <p:nvSpPr>
          <p:cNvPr id="20" name="Google Shape;1594;p30"/>
          <p:cNvSpPr txBox="1">
            <a:spLocks/>
          </p:cNvSpPr>
          <p:nvPr/>
        </p:nvSpPr>
        <p:spPr>
          <a:xfrm>
            <a:off x="5844777" y="2268259"/>
            <a:ext cx="2196600" cy="3027641"/>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r>
              <a:rPr lang="en-US" sz="1500" dirty="0" smtClean="0">
                <a:latin typeface="+mn-lt"/>
              </a:rPr>
              <a:t>ASP.NET </a:t>
            </a:r>
            <a:r>
              <a:rPr lang="en-US" sz="1500" dirty="0" err="1" smtClean="0">
                <a:latin typeface="+mn-lt"/>
              </a:rPr>
              <a:t>được</a:t>
            </a:r>
            <a:r>
              <a:rPr lang="en-US" sz="1500" dirty="0" smtClean="0">
                <a:latin typeface="+mn-lt"/>
              </a:rPr>
              <a:t> </a:t>
            </a:r>
            <a:r>
              <a:rPr lang="en-US" sz="1500" dirty="0" err="1">
                <a:latin typeface="+mn-lt"/>
              </a:rPr>
              <a:t>phát</a:t>
            </a:r>
            <a:r>
              <a:rPr lang="en-US" sz="1500" dirty="0">
                <a:latin typeface="+mn-lt"/>
              </a:rPr>
              <a:t> </a:t>
            </a:r>
            <a:r>
              <a:rPr lang="en-US" sz="1500" dirty="0" err="1">
                <a:latin typeface="+mn-lt"/>
              </a:rPr>
              <a:t>hành</a:t>
            </a:r>
            <a:r>
              <a:rPr lang="en-US" sz="1500" dirty="0">
                <a:latin typeface="+mn-lt"/>
              </a:rPr>
              <a:t> </a:t>
            </a:r>
            <a:r>
              <a:rPr lang="en-US" sz="1500" dirty="0" err="1">
                <a:latin typeface="+mn-lt"/>
              </a:rPr>
              <a:t>lần</a:t>
            </a:r>
            <a:r>
              <a:rPr lang="en-US" sz="1500" dirty="0">
                <a:latin typeface="+mn-lt"/>
              </a:rPr>
              <a:t> </a:t>
            </a:r>
            <a:r>
              <a:rPr lang="en-US" sz="1500" dirty="0" err="1">
                <a:latin typeface="+mn-lt"/>
              </a:rPr>
              <a:t>đầu</a:t>
            </a:r>
            <a:r>
              <a:rPr lang="en-US" sz="1500" dirty="0">
                <a:latin typeface="+mn-lt"/>
              </a:rPr>
              <a:t> </a:t>
            </a:r>
            <a:r>
              <a:rPr lang="en-US" sz="1500" dirty="0" err="1">
                <a:latin typeface="+mn-lt"/>
              </a:rPr>
              <a:t>tiên</a:t>
            </a:r>
            <a:r>
              <a:rPr lang="en-US" sz="1500" dirty="0">
                <a:latin typeface="+mn-lt"/>
              </a:rPr>
              <a:t> </a:t>
            </a:r>
            <a:r>
              <a:rPr lang="en-US" sz="1500" dirty="0" err="1">
                <a:latin typeface="+mn-lt"/>
              </a:rPr>
              <a:t>vào</a:t>
            </a:r>
            <a:r>
              <a:rPr lang="en-US" sz="1500" dirty="0">
                <a:latin typeface="+mn-lt"/>
              </a:rPr>
              <a:t> </a:t>
            </a:r>
            <a:r>
              <a:rPr lang="en-US" sz="1500" dirty="0" err="1">
                <a:latin typeface="+mn-lt"/>
              </a:rPr>
              <a:t>năm</a:t>
            </a:r>
            <a:r>
              <a:rPr lang="en-US" sz="1500" dirty="0">
                <a:latin typeface="+mn-lt"/>
              </a:rPr>
              <a:t> 2002 </a:t>
            </a:r>
            <a:r>
              <a:rPr lang="en-US" sz="1500" dirty="0" err="1">
                <a:latin typeface="+mn-lt"/>
              </a:rPr>
              <a:t>và</a:t>
            </a:r>
            <a:r>
              <a:rPr lang="en-US" sz="1500" dirty="0">
                <a:latin typeface="+mn-lt"/>
              </a:rPr>
              <a:t> </a:t>
            </a:r>
            <a:r>
              <a:rPr lang="en-US" sz="1500" dirty="0" err="1">
                <a:latin typeface="+mn-lt"/>
              </a:rPr>
              <a:t>đã</a:t>
            </a:r>
            <a:r>
              <a:rPr lang="en-US" sz="1500" dirty="0">
                <a:latin typeface="+mn-lt"/>
              </a:rPr>
              <a:t> </a:t>
            </a:r>
            <a:r>
              <a:rPr lang="en-US" sz="1500" dirty="0" err="1">
                <a:latin typeface="+mn-lt"/>
              </a:rPr>
              <a:t>trở</a:t>
            </a:r>
            <a:r>
              <a:rPr lang="en-US" sz="1500" dirty="0">
                <a:latin typeface="+mn-lt"/>
              </a:rPr>
              <a:t> </a:t>
            </a:r>
            <a:r>
              <a:rPr lang="en-US" sz="1500" dirty="0" err="1">
                <a:latin typeface="+mn-lt"/>
              </a:rPr>
              <a:t>thành</a:t>
            </a:r>
            <a:r>
              <a:rPr lang="en-US" sz="1500" dirty="0">
                <a:latin typeface="+mn-lt"/>
              </a:rPr>
              <a:t> </a:t>
            </a:r>
            <a:r>
              <a:rPr lang="en-US" sz="1500" dirty="0" err="1">
                <a:latin typeface="+mn-lt"/>
              </a:rPr>
              <a:t>một</a:t>
            </a:r>
            <a:r>
              <a:rPr lang="en-US" sz="1500" dirty="0">
                <a:latin typeface="+mn-lt"/>
              </a:rPr>
              <a:t> </a:t>
            </a:r>
            <a:r>
              <a:rPr lang="en-US" sz="1500" dirty="0" err="1">
                <a:latin typeface="+mn-lt"/>
              </a:rPr>
              <a:t>trong</a:t>
            </a:r>
            <a:r>
              <a:rPr lang="en-US" sz="1500" dirty="0">
                <a:latin typeface="+mn-lt"/>
              </a:rPr>
              <a:t> </a:t>
            </a:r>
            <a:r>
              <a:rPr lang="en-US" sz="1500" dirty="0" err="1">
                <a:latin typeface="+mn-lt"/>
              </a:rPr>
              <a:t>những</a:t>
            </a:r>
            <a:r>
              <a:rPr lang="en-US" sz="1500" dirty="0">
                <a:latin typeface="+mn-lt"/>
              </a:rPr>
              <a:t> </a:t>
            </a:r>
            <a:r>
              <a:rPr lang="en-US" sz="1500" dirty="0" err="1">
                <a:latin typeface="+mn-lt"/>
              </a:rPr>
              <a:t>khung</a:t>
            </a:r>
            <a:r>
              <a:rPr lang="en-US" sz="1500" dirty="0">
                <a:latin typeface="+mn-lt"/>
              </a:rPr>
              <a:t> web </a:t>
            </a:r>
            <a:r>
              <a:rPr lang="en-US" sz="1500" dirty="0" err="1">
                <a:latin typeface="+mn-lt"/>
              </a:rPr>
              <a:t>phổ</a:t>
            </a:r>
            <a:r>
              <a:rPr lang="en-US" sz="1500" dirty="0">
                <a:latin typeface="+mn-lt"/>
              </a:rPr>
              <a:t> </a:t>
            </a:r>
            <a:r>
              <a:rPr lang="en-US" sz="1500" dirty="0" err="1">
                <a:latin typeface="+mn-lt"/>
              </a:rPr>
              <a:t>biến</a:t>
            </a:r>
            <a:r>
              <a:rPr lang="en-US" sz="1500" dirty="0">
                <a:latin typeface="+mn-lt"/>
              </a:rPr>
              <a:t> </a:t>
            </a:r>
            <a:r>
              <a:rPr lang="en-US" sz="1500" dirty="0" err="1">
                <a:latin typeface="+mn-lt"/>
              </a:rPr>
              <a:t>nhất</a:t>
            </a:r>
            <a:r>
              <a:rPr lang="en-US" sz="1500" dirty="0">
                <a:latin typeface="+mn-lt"/>
              </a:rPr>
              <a:t> </a:t>
            </a:r>
            <a:r>
              <a:rPr lang="en-US" sz="1500" dirty="0" err="1">
                <a:latin typeface="+mn-lt"/>
              </a:rPr>
              <a:t>trên</a:t>
            </a:r>
            <a:r>
              <a:rPr lang="en-US" sz="1500" dirty="0">
                <a:latin typeface="+mn-lt"/>
              </a:rPr>
              <a:t> </a:t>
            </a:r>
            <a:r>
              <a:rPr lang="en-US" sz="1500" dirty="0" err="1">
                <a:latin typeface="+mn-lt"/>
              </a:rPr>
              <a:t>thế</a:t>
            </a:r>
            <a:r>
              <a:rPr lang="en-US" sz="1500" dirty="0">
                <a:latin typeface="+mn-lt"/>
              </a:rPr>
              <a:t> </a:t>
            </a:r>
            <a:r>
              <a:rPr lang="en-US" sz="1500" dirty="0" err="1">
                <a:latin typeface="+mn-lt"/>
              </a:rPr>
              <a:t>giới</a:t>
            </a:r>
            <a:r>
              <a:rPr lang="en-US" sz="1500" dirty="0">
                <a:latin typeface="+mn-lt"/>
              </a:rPr>
              <a:t>. </a:t>
            </a:r>
            <a:r>
              <a:rPr lang="en-US" sz="1500" dirty="0" err="1">
                <a:latin typeface="+mn-lt"/>
              </a:rPr>
              <a:t>Nó</a:t>
            </a:r>
            <a:r>
              <a:rPr lang="en-US" sz="1500" dirty="0">
                <a:latin typeface="+mn-lt"/>
              </a:rPr>
              <a:t> </a:t>
            </a:r>
            <a:r>
              <a:rPr lang="en-US" sz="1500" dirty="0" err="1">
                <a:latin typeface="+mn-lt"/>
              </a:rPr>
              <a:t>được</a:t>
            </a:r>
            <a:r>
              <a:rPr lang="en-US" sz="1500" dirty="0">
                <a:latin typeface="+mn-lt"/>
              </a:rPr>
              <a:t> </a:t>
            </a:r>
            <a:r>
              <a:rPr lang="en-US" sz="1500" dirty="0" err="1">
                <a:latin typeface="+mn-lt"/>
              </a:rPr>
              <a:t>sử</a:t>
            </a:r>
            <a:r>
              <a:rPr lang="en-US" sz="1500" dirty="0">
                <a:latin typeface="+mn-lt"/>
              </a:rPr>
              <a:t> </a:t>
            </a:r>
            <a:r>
              <a:rPr lang="en-US" sz="1500" dirty="0" err="1">
                <a:latin typeface="+mn-lt"/>
              </a:rPr>
              <a:t>dụng</a:t>
            </a:r>
            <a:r>
              <a:rPr lang="en-US" sz="1500" dirty="0">
                <a:latin typeface="+mn-lt"/>
              </a:rPr>
              <a:t> </a:t>
            </a:r>
            <a:r>
              <a:rPr lang="en-US" sz="1500" dirty="0" err="1">
                <a:latin typeface="+mn-lt"/>
              </a:rPr>
              <a:t>bởi</a:t>
            </a:r>
            <a:r>
              <a:rPr lang="en-US" sz="1500" dirty="0">
                <a:latin typeface="+mn-lt"/>
              </a:rPr>
              <a:t> </a:t>
            </a:r>
            <a:r>
              <a:rPr lang="en-US" sz="1500" dirty="0" err="1">
                <a:latin typeface="+mn-lt"/>
              </a:rPr>
              <a:t>các</a:t>
            </a:r>
            <a:r>
              <a:rPr lang="en-US" sz="1500" dirty="0">
                <a:latin typeface="+mn-lt"/>
              </a:rPr>
              <a:t> </a:t>
            </a:r>
            <a:r>
              <a:rPr lang="en-US" sz="1500" dirty="0" err="1">
                <a:latin typeface="+mn-lt"/>
              </a:rPr>
              <a:t>doanh</a:t>
            </a:r>
            <a:r>
              <a:rPr lang="en-US" sz="1500" dirty="0">
                <a:latin typeface="+mn-lt"/>
              </a:rPr>
              <a:t> </a:t>
            </a:r>
            <a:r>
              <a:rPr lang="en-US" sz="1500" dirty="0" err="1">
                <a:latin typeface="+mn-lt"/>
              </a:rPr>
              <a:t>nghiệp</a:t>
            </a:r>
            <a:r>
              <a:rPr lang="en-US" sz="1500" dirty="0">
                <a:latin typeface="+mn-lt"/>
              </a:rPr>
              <a:t> </a:t>
            </a:r>
            <a:r>
              <a:rPr lang="en-US" sz="1500" dirty="0" err="1">
                <a:latin typeface="+mn-lt"/>
              </a:rPr>
              <a:t>và</a:t>
            </a:r>
            <a:r>
              <a:rPr lang="en-US" sz="1500" dirty="0">
                <a:latin typeface="+mn-lt"/>
              </a:rPr>
              <a:t> </a:t>
            </a:r>
            <a:r>
              <a:rPr lang="en-US" sz="1500" dirty="0" err="1">
                <a:latin typeface="+mn-lt"/>
              </a:rPr>
              <a:t>tổ</a:t>
            </a:r>
            <a:r>
              <a:rPr lang="en-US" sz="1500" dirty="0">
                <a:latin typeface="+mn-lt"/>
              </a:rPr>
              <a:t> </a:t>
            </a:r>
            <a:r>
              <a:rPr lang="en-US" sz="1500" dirty="0" err="1">
                <a:latin typeface="+mn-lt"/>
              </a:rPr>
              <a:t>chức</a:t>
            </a:r>
            <a:r>
              <a:rPr lang="en-US" sz="1500" dirty="0">
                <a:latin typeface="+mn-lt"/>
              </a:rPr>
              <a:t> </a:t>
            </a:r>
            <a:r>
              <a:rPr lang="en-US" sz="1500" dirty="0" err="1">
                <a:latin typeface="+mn-lt"/>
              </a:rPr>
              <a:t>thuộc</a:t>
            </a:r>
            <a:r>
              <a:rPr lang="en-US" sz="1500" dirty="0">
                <a:latin typeface="+mn-lt"/>
              </a:rPr>
              <a:t> </a:t>
            </a:r>
            <a:r>
              <a:rPr lang="en-US" sz="1500" dirty="0" err="1">
                <a:latin typeface="+mn-lt"/>
              </a:rPr>
              <a:t>mọi</a:t>
            </a:r>
            <a:r>
              <a:rPr lang="en-US" sz="1500" dirty="0">
                <a:latin typeface="+mn-lt"/>
              </a:rPr>
              <a:t> </a:t>
            </a:r>
            <a:r>
              <a:rPr lang="en-US" sz="1500" dirty="0" err="1">
                <a:latin typeface="+mn-lt"/>
              </a:rPr>
              <a:t>quy</a:t>
            </a:r>
            <a:r>
              <a:rPr lang="en-US" sz="1500" dirty="0">
                <a:latin typeface="+mn-lt"/>
              </a:rPr>
              <a:t> </a:t>
            </a:r>
            <a:r>
              <a:rPr lang="en-US" sz="1500" dirty="0" err="1">
                <a:latin typeface="+mn-lt"/>
              </a:rPr>
              <a:t>mô</a:t>
            </a:r>
            <a:r>
              <a:rPr lang="en-US" sz="1500" dirty="0">
                <a:latin typeface="+mn-lt"/>
              </a:rPr>
              <a:t> </a:t>
            </a:r>
            <a:r>
              <a:rPr lang="en-US" sz="1500" dirty="0" err="1">
                <a:latin typeface="+mn-lt"/>
              </a:rPr>
              <a:t>để</a:t>
            </a:r>
            <a:r>
              <a:rPr lang="en-US" sz="1500" dirty="0">
                <a:latin typeface="+mn-lt"/>
              </a:rPr>
              <a:t> </a:t>
            </a:r>
            <a:r>
              <a:rPr lang="en-US" sz="1500" dirty="0" err="1">
                <a:latin typeface="+mn-lt"/>
              </a:rPr>
              <a:t>tạo</a:t>
            </a:r>
            <a:r>
              <a:rPr lang="en-US" sz="1500" dirty="0">
                <a:latin typeface="+mn-lt"/>
              </a:rPr>
              <a:t> </a:t>
            </a:r>
            <a:r>
              <a:rPr lang="en-US" sz="1500" dirty="0" err="1">
                <a:latin typeface="+mn-lt"/>
              </a:rPr>
              <a:t>các</a:t>
            </a:r>
            <a:r>
              <a:rPr lang="en-US" sz="1500" dirty="0">
                <a:latin typeface="+mn-lt"/>
              </a:rPr>
              <a:t> </a:t>
            </a:r>
            <a:r>
              <a:rPr lang="en-US" sz="1500" dirty="0" err="1">
                <a:latin typeface="+mn-lt"/>
              </a:rPr>
              <a:t>ứng</a:t>
            </a:r>
            <a:r>
              <a:rPr lang="en-US" sz="1500" dirty="0">
                <a:latin typeface="+mn-lt"/>
              </a:rPr>
              <a:t> </a:t>
            </a:r>
            <a:r>
              <a:rPr lang="en-US" sz="1500" dirty="0" err="1">
                <a:latin typeface="+mn-lt"/>
              </a:rPr>
              <a:t>dụng</a:t>
            </a:r>
            <a:r>
              <a:rPr lang="en-US" sz="1500" dirty="0">
                <a:latin typeface="+mn-lt"/>
              </a:rPr>
              <a:t> web </a:t>
            </a:r>
            <a:r>
              <a:rPr lang="en-US" sz="1500" dirty="0" err="1">
                <a:latin typeface="+mn-lt"/>
              </a:rPr>
              <a:t>mạnh</a:t>
            </a:r>
            <a:r>
              <a:rPr lang="en-US" sz="1500" dirty="0">
                <a:latin typeface="+mn-lt"/>
              </a:rPr>
              <a:t> </a:t>
            </a:r>
            <a:r>
              <a:rPr lang="en-US" sz="1500" dirty="0" err="1">
                <a:latin typeface="+mn-lt"/>
              </a:rPr>
              <a:t>mẽ</a:t>
            </a:r>
            <a:r>
              <a:rPr lang="en-US" sz="1500" dirty="0">
                <a:latin typeface="+mn-lt"/>
              </a:rPr>
              <a:t> </a:t>
            </a:r>
            <a:r>
              <a:rPr lang="en-US" sz="1500" dirty="0" err="1">
                <a:latin typeface="+mn-lt"/>
              </a:rPr>
              <a:t>và</a:t>
            </a:r>
            <a:r>
              <a:rPr lang="en-US" sz="1500" dirty="0">
                <a:latin typeface="+mn-lt"/>
              </a:rPr>
              <a:t> </a:t>
            </a:r>
            <a:r>
              <a:rPr lang="en-US" sz="1500" dirty="0" err="1">
                <a:latin typeface="+mn-lt"/>
              </a:rPr>
              <a:t>linh</a:t>
            </a:r>
            <a:r>
              <a:rPr lang="en-US" sz="1500" dirty="0">
                <a:latin typeface="+mn-lt"/>
              </a:rPr>
              <a:t> </a:t>
            </a:r>
            <a:r>
              <a:rPr lang="en-US" sz="1500" dirty="0" err="1">
                <a:latin typeface="+mn-lt"/>
              </a:rPr>
              <a:t>hoạt</a:t>
            </a:r>
            <a:r>
              <a:rPr lang="en-US" sz="1500" dirty="0">
                <a:latin typeface="+mn-lt"/>
              </a:rPr>
              <a:t>.</a:t>
            </a:r>
            <a:endParaRPr lang="vi-VN" sz="1500" dirty="0">
              <a:latin typeface="+mn-lt"/>
            </a:endParaRPr>
          </a:p>
        </p:txBody>
      </p:sp>
      <p:sp>
        <p:nvSpPr>
          <p:cNvPr id="21" name="Google Shape;1596;p30"/>
          <p:cNvSpPr txBox="1">
            <a:spLocks/>
          </p:cNvSpPr>
          <p:nvPr/>
        </p:nvSpPr>
        <p:spPr>
          <a:xfrm>
            <a:off x="645504" y="2165500"/>
            <a:ext cx="2593171" cy="2977999"/>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lnSpc>
                <a:spcPct val="150000"/>
              </a:lnSpc>
            </a:pPr>
            <a:r>
              <a:rPr lang="vi-VN" dirty="0" smtClean="0">
                <a:latin typeface="+mn-lt"/>
              </a:rPr>
              <a:t>C# (C Sharp) là ngôn ngữ lập trình hướng đối tượng của Microsoft trên nền tảng .NET. Với thiết kế đơn giản và tính an toàn kiểu, C# linh hoạt và mạnh mẽ, phù hợp cho việc phát triển ứng dụng đa dạng từ desktop đến web, game và di động.</a:t>
            </a:r>
            <a:endParaRPr lang="vi-VN" dirty="0">
              <a:latin typeface="+mn-lt"/>
            </a:endParaRPr>
          </a:p>
        </p:txBody>
      </p:sp>
      <p:sp>
        <p:nvSpPr>
          <p:cNvPr id="24" name="Google Shape;1594;p30"/>
          <p:cNvSpPr txBox="1">
            <a:spLocks/>
          </p:cNvSpPr>
          <p:nvPr/>
        </p:nvSpPr>
        <p:spPr>
          <a:xfrm>
            <a:off x="3348644" y="2115858"/>
            <a:ext cx="2196600" cy="3027641"/>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lnSpc>
                <a:spcPct val="150000"/>
              </a:lnSpc>
            </a:pPr>
            <a:r>
              <a:rPr lang="vi-VN" dirty="0" smtClean="0">
                <a:latin typeface="+mn-lt"/>
              </a:rPr>
              <a:t>.NET Framework, cơ sở hạ tầng phần mềm của Microsoft, là nền tảng đa ngôn ngữ và bộ công cụ tích hợp chặt chẽ với Visual Studio, cung cấp hiệu suất và tiện ích cho phát triển ứng dụng trên nền tảng Windows.</a:t>
            </a:r>
            <a:endParaRPr lang="vi-VN" dirty="0">
              <a:latin typeface="+mn-lt"/>
            </a:endParaRPr>
          </a:p>
        </p:txBody>
      </p:sp>
    </p:spTree>
    <p:extLst>
      <p:ext uri="{BB962C8B-B14F-4D97-AF65-F5344CB8AC3E}">
        <p14:creationId xmlns:p14="http://schemas.microsoft.com/office/powerpoint/2010/main" val="219597134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 name="Title 1"/>
          <p:cNvSpPr>
            <a:spLocks noGrp="1"/>
          </p:cNvSpPr>
          <p:nvPr>
            <p:ph type="title"/>
          </p:nvPr>
        </p:nvSpPr>
        <p:spPr>
          <a:xfrm>
            <a:off x="828542" y="154260"/>
            <a:ext cx="7468036" cy="619004"/>
          </a:xfrm>
        </p:spPr>
        <p:txBody>
          <a:bodyPr/>
          <a:lstStyle/>
          <a:p>
            <a:r>
              <a:rPr lang="en-US" b="1" dirty="0" smtClean="0"/>
              <a:t>03. CÀI ĐẶT THỬ NGHIỆM</a:t>
            </a:r>
            <a:endParaRPr lang="vi-VN" b="1" dirty="0"/>
          </a:p>
        </p:txBody>
      </p:sp>
      <p:grpSp>
        <p:nvGrpSpPr>
          <p:cNvPr id="5" name="Google Shape;247;p23"/>
          <p:cNvGrpSpPr/>
          <p:nvPr/>
        </p:nvGrpSpPr>
        <p:grpSpPr>
          <a:xfrm rot="5400000">
            <a:off x="410319" y="1471781"/>
            <a:ext cx="874122" cy="254772"/>
            <a:chOff x="7267966" y="412105"/>
            <a:chExt cx="874122" cy="254772"/>
          </a:xfrm>
        </p:grpSpPr>
        <p:grpSp>
          <p:nvGrpSpPr>
            <p:cNvPr id="6" name="Google Shape;248;p23"/>
            <p:cNvGrpSpPr/>
            <p:nvPr/>
          </p:nvGrpSpPr>
          <p:grpSpPr>
            <a:xfrm>
              <a:off x="7267966" y="412105"/>
              <a:ext cx="254772" cy="254772"/>
              <a:chOff x="1080175" y="751470"/>
              <a:chExt cx="407700" cy="407700"/>
            </a:xfrm>
          </p:grpSpPr>
          <p:sp>
            <p:nvSpPr>
              <p:cNvPr id="13" name="Google Shape;249;p23"/>
              <p:cNvSpPr/>
              <p:nvPr/>
            </p:nvSpPr>
            <p:spPr>
              <a:xfrm>
                <a:off x="1080175" y="925175"/>
                <a:ext cx="407700" cy="603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50;p23"/>
              <p:cNvSpPr/>
              <p:nvPr/>
            </p:nvSpPr>
            <p:spPr>
              <a:xfrm rot="5400000">
                <a:off x="1080144" y="925170"/>
                <a:ext cx="407700" cy="603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 name="Google Shape;251;p23"/>
            <p:cNvGrpSpPr/>
            <p:nvPr/>
          </p:nvGrpSpPr>
          <p:grpSpPr>
            <a:xfrm>
              <a:off x="7577641" y="412105"/>
              <a:ext cx="254772" cy="254772"/>
              <a:chOff x="1080175" y="751470"/>
              <a:chExt cx="407700" cy="407700"/>
            </a:xfrm>
          </p:grpSpPr>
          <p:sp>
            <p:nvSpPr>
              <p:cNvPr id="11" name="Google Shape;252;p23"/>
              <p:cNvSpPr/>
              <p:nvPr/>
            </p:nvSpPr>
            <p:spPr>
              <a:xfrm>
                <a:off x="1080175" y="925175"/>
                <a:ext cx="407700" cy="603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53;p23"/>
              <p:cNvSpPr/>
              <p:nvPr/>
            </p:nvSpPr>
            <p:spPr>
              <a:xfrm rot="5400000">
                <a:off x="1080144" y="925170"/>
                <a:ext cx="407700" cy="603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 name="Google Shape;254;p23"/>
            <p:cNvGrpSpPr/>
            <p:nvPr/>
          </p:nvGrpSpPr>
          <p:grpSpPr>
            <a:xfrm>
              <a:off x="7887316" y="412105"/>
              <a:ext cx="254772" cy="254772"/>
              <a:chOff x="1080175" y="751470"/>
              <a:chExt cx="407700" cy="407700"/>
            </a:xfrm>
          </p:grpSpPr>
          <p:sp>
            <p:nvSpPr>
              <p:cNvPr id="9" name="Google Shape;255;p23"/>
              <p:cNvSpPr/>
              <p:nvPr/>
            </p:nvSpPr>
            <p:spPr>
              <a:xfrm>
                <a:off x="1080175" y="925175"/>
                <a:ext cx="407700" cy="603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56;p23"/>
              <p:cNvSpPr/>
              <p:nvPr/>
            </p:nvSpPr>
            <p:spPr>
              <a:xfrm rot="5400000">
                <a:off x="1080144" y="925170"/>
                <a:ext cx="407700" cy="603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8" name="Rectangle 17"/>
          <p:cNvSpPr/>
          <p:nvPr/>
        </p:nvSpPr>
        <p:spPr>
          <a:xfrm>
            <a:off x="1323895" y="1388626"/>
            <a:ext cx="7371785" cy="3754874"/>
          </a:xfrm>
          <a:prstGeom prst="rect">
            <a:avLst/>
          </a:prstGeom>
        </p:spPr>
        <p:txBody>
          <a:bodyPr wrap="square">
            <a:spAutoFit/>
          </a:bodyPr>
          <a:lstStyle/>
          <a:p>
            <a:pPr marL="571500" indent="-571500">
              <a:lnSpc>
                <a:spcPct val="150000"/>
              </a:lnSpc>
              <a:buFont typeface="Arial" panose="020B0604020202020204" pitchFamily="34" charset="0"/>
              <a:buChar char="•"/>
            </a:pPr>
            <a:r>
              <a:rPr lang="en-US" sz="2400" dirty="0" err="1">
                <a:solidFill>
                  <a:schemeClr val="tx1"/>
                </a:solidFill>
                <a:latin typeface="Aptos" panose="020B0004020202020204" pitchFamily="34" charset="0"/>
              </a:rPr>
              <a:t>Nghiên</a:t>
            </a:r>
            <a:r>
              <a:rPr lang="en-US" sz="2400" dirty="0">
                <a:solidFill>
                  <a:schemeClr val="tx1"/>
                </a:solidFill>
                <a:latin typeface="Aptos" panose="020B0004020202020204" pitchFamily="34" charset="0"/>
              </a:rPr>
              <a:t> </a:t>
            </a:r>
            <a:r>
              <a:rPr lang="en-US" sz="2400" dirty="0" err="1">
                <a:solidFill>
                  <a:schemeClr val="tx1"/>
                </a:solidFill>
                <a:latin typeface="Aptos" panose="020B0004020202020204" pitchFamily="34" charset="0"/>
              </a:rPr>
              <a:t>cứu</a:t>
            </a:r>
            <a:r>
              <a:rPr lang="en-US" sz="2400" dirty="0">
                <a:solidFill>
                  <a:schemeClr val="tx1"/>
                </a:solidFill>
                <a:latin typeface="Aptos" panose="020B0004020202020204" pitchFamily="34" charset="0"/>
              </a:rPr>
              <a:t> </a:t>
            </a:r>
            <a:r>
              <a:rPr lang="en-US" sz="2400" dirty="0" err="1">
                <a:solidFill>
                  <a:schemeClr val="tx1"/>
                </a:solidFill>
                <a:latin typeface="Aptos" panose="020B0004020202020204" pitchFamily="34" charset="0"/>
              </a:rPr>
              <a:t>và</a:t>
            </a:r>
            <a:r>
              <a:rPr lang="en-US" sz="2400" dirty="0">
                <a:solidFill>
                  <a:schemeClr val="tx1"/>
                </a:solidFill>
                <a:latin typeface="Aptos" panose="020B0004020202020204" pitchFamily="34" charset="0"/>
              </a:rPr>
              <a:t> </a:t>
            </a:r>
            <a:r>
              <a:rPr lang="en-US" sz="2400" dirty="0" err="1">
                <a:solidFill>
                  <a:schemeClr val="tx1"/>
                </a:solidFill>
                <a:latin typeface="Aptos" panose="020B0004020202020204" pitchFamily="34" charset="0"/>
              </a:rPr>
              <a:t>phân</a:t>
            </a:r>
            <a:r>
              <a:rPr lang="en-US" sz="2400" dirty="0">
                <a:solidFill>
                  <a:schemeClr val="tx1"/>
                </a:solidFill>
                <a:latin typeface="Aptos" panose="020B0004020202020204" pitchFamily="34" charset="0"/>
              </a:rPr>
              <a:t> </a:t>
            </a:r>
            <a:r>
              <a:rPr lang="en-US" sz="2400" dirty="0" err="1">
                <a:solidFill>
                  <a:schemeClr val="tx1"/>
                </a:solidFill>
                <a:latin typeface="Aptos" panose="020B0004020202020204" pitchFamily="34" charset="0"/>
              </a:rPr>
              <a:t>tích</a:t>
            </a:r>
            <a:r>
              <a:rPr lang="en-US" sz="2400" dirty="0">
                <a:solidFill>
                  <a:schemeClr val="tx1"/>
                </a:solidFill>
                <a:latin typeface="Aptos" panose="020B0004020202020204" pitchFamily="34" charset="0"/>
              </a:rPr>
              <a:t> </a:t>
            </a:r>
            <a:r>
              <a:rPr lang="en-US" sz="2400" dirty="0" err="1">
                <a:solidFill>
                  <a:schemeClr val="tx1"/>
                </a:solidFill>
                <a:latin typeface="Aptos" panose="020B0004020202020204" pitchFamily="34" charset="0"/>
              </a:rPr>
              <a:t>tài</a:t>
            </a:r>
            <a:r>
              <a:rPr lang="en-US" sz="2400" dirty="0">
                <a:solidFill>
                  <a:schemeClr val="tx1"/>
                </a:solidFill>
                <a:latin typeface="Aptos" panose="020B0004020202020204" pitchFamily="34" charset="0"/>
              </a:rPr>
              <a:t> </a:t>
            </a:r>
            <a:r>
              <a:rPr lang="en-US" sz="2400" dirty="0" err="1">
                <a:solidFill>
                  <a:schemeClr val="tx1"/>
                </a:solidFill>
                <a:latin typeface="Aptos" panose="020B0004020202020204" pitchFamily="34" charset="0"/>
              </a:rPr>
              <a:t>liệu</a:t>
            </a:r>
            <a:r>
              <a:rPr lang="en-US" sz="2400" dirty="0">
                <a:solidFill>
                  <a:schemeClr val="tx1"/>
                </a:solidFill>
                <a:latin typeface="Aptos" panose="020B0004020202020204" pitchFamily="34" charset="0"/>
              </a:rPr>
              <a:t>.</a:t>
            </a:r>
          </a:p>
          <a:p>
            <a:pPr marL="571500" indent="-571500">
              <a:lnSpc>
                <a:spcPct val="150000"/>
              </a:lnSpc>
              <a:buFont typeface="Arial" panose="020B0604020202020204" pitchFamily="34" charset="0"/>
              <a:buChar char="•"/>
            </a:pPr>
            <a:r>
              <a:rPr lang="en-US" sz="2400" dirty="0">
                <a:solidFill>
                  <a:schemeClr val="tx1"/>
                </a:solidFill>
                <a:latin typeface="Aptos" panose="020B0004020202020204" pitchFamily="34" charset="0"/>
              </a:rPr>
              <a:t>Thu </a:t>
            </a:r>
            <a:r>
              <a:rPr lang="en-US" sz="2400" dirty="0" err="1">
                <a:solidFill>
                  <a:schemeClr val="tx1"/>
                </a:solidFill>
                <a:latin typeface="Aptos" panose="020B0004020202020204" pitchFamily="34" charset="0"/>
              </a:rPr>
              <a:t>thập</a:t>
            </a:r>
            <a:r>
              <a:rPr lang="en-US" sz="2400" dirty="0">
                <a:solidFill>
                  <a:schemeClr val="tx1"/>
                </a:solidFill>
                <a:latin typeface="Aptos" panose="020B0004020202020204" pitchFamily="34" charset="0"/>
              </a:rPr>
              <a:t> </a:t>
            </a:r>
            <a:r>
              <a:rPr lang="en-US" sz="2400" dirty="0" err="1">
                <a:solidFill>
                  <a:schemeClr val="tx1"/>
                </a:solidFill>
                <a:latin typeface="Aptos" panose="020B0004020202020204" pitchFamily="34" charset="0"/>
              </a:rPr>
              <a:t>dữ</a:t>
            </a:r>
            <a:r>
              <a:rPr lang="en-US" sz="2400" dirty="0">
                <a:solidFill>
                  <a:schemeClr val="tx1"/>
                </a:solidFill>
                <a:latin typeface="Aptos" panose="020B0004020202020204" pitchFamily="34" charset="0"/>
              </a:rPr>
              <a:t> </a:t>
            </a:r>
            <a:r>
              <a:rPr lang="en-US" sz="2400" dirty="0" err="1">
                <a:solidFill>
                  <a:schemeClr val="tx1"/>
                </a:solidFill>
                <a:latin typeface="Aptos" panose="020B0004020202020204" pitchFamily="34" charset="0"/>
              </a:rPr>
              <a:t>liệu</a:t>
            </a:r>
            <a:r>
              <a:rPr lang="en-US" sz="2400" dirty="0">
                <a:solidFill>
                  <a:schemeClr val="tx1"/>
                </a:solidFill>
                <a:latin typeface="Aptos" panose="020B0004020202020204" pitchFamily="34" charset="0"/>
              </a:rPr>
              <a:t> </a:t>
            </a:r>
            <a:r>
              <a:rPr lang="en-US" sz="2400" dirty="0" err="1">
                <a:solidFill>
                  <a:schemeClr val="tx1"/>
                </a:solidFill>
                <a:latin typeface="Aptos" panose="020B0004020202020204" pitchFamily="34" charset="0"/>
              </a:rPr>
              <a:t>từ</a:t>
            </a:r>
            <a:r>
              <a:rPr lang="en-US" sz="2400" dirty="0">
                <a:solidFill>
                  <a:schemeClr val="tx1"/>
                </a:solidFill>
                <a:latin typeface="Aptos" panose="020B0004020202020204" pitchFamily="34" charset="0"/>
              </a:rPr>
              <a:t> </a:t>
            </a:r>
            <a:r>
              <a:rPr lang="en-US" sz="2400" dirty="0" err="1">
                <a:solidFill>
                  <a:schemeClr val="tx1"/>
                </a:solidFill>
                <a:latin typeface="Aptos" panose="020B0004020202020204" pitchFamily="34" charset="0"/>
              </a:rPr>
              <a:t>nhiều</a:t>
            </a:r>
            <a:r>
              <a:rPr lang="en-US" sz="2400" dirty="0">
                <a:solidFill>
                  <a:schemeClr val="tx1"/>
                </a:solidFill>
                <a:latin typeface="Aptos" panose="020B0004020202020204" pitchFamily="34" charset="0"/>
              </a:rPr>
              <a:t> </a:t>
            </a:r>
            <a:r>
              <a:rPr lang="en-US" sz="2400" dirty="0" err="1">
                <a:solidFill>
                  <a:schemeClr val="tx1"/>
                </a:solidFill>
                <a:latin typeface="Aptos" panose="020B0004020202020204" pitchFamily="34" charset="0"/>
              </a:rPr>
              <a:t>nguồn</a:t>
            </a:r>
            <a:r>
              <a:rPr lang="en-US" sz="2400" dirty="0" smtClean="0">
                <a:solidFill>
                  <a:schemeClr val="tx1"/>
                </a:solidFill>
                <a:latin typeface="Aptos" panose="020B0004020202020204" pitchFamily="34" charset="0"/>
              </a:rPr>
              <a:t>.</a:t>
            </a:r>
          </a:p>
          <a:p>
            <a:pPr marL="571500" indent="-571500">
              <a:lnSpc>
                <a:spcPct val="150000"/>
              </a:lnSpc>
              <a:buFont typeface="Arial" panose="020B0604020202020204" pitchFamily="34" charset="0"/>
              <a:buChar char="•"/>
            </a:pPr>
            <a:r>
              <a:rPr lang="en-US" sz="2400" dirty="0" err="1">
                <a:solidFill>
                  <a:schemeClr val="tx1"/>
                </a:solidFill>
                <a:latin typeface="Aptos" panose="020B0004020202020204" pitchFamily="34" charset="0"/>
              </a:rPr>
              <a:t>Phân</a:t>
            </a:r>
            <a:r>
              <a:rPr lang="en-US" sz="2400" dirty="0">
                <a:solidFill>
                  <a:schemeClr val="tx1"/>
                </a:solidFill>
                <a:latin typeface="Aptos" panose="020B0004020202020204" pitchFamily="34" charset="0"/>
              </a:rPr>
              <a:t> </a:t>
            </a:r>
            <a:r>
              <a:rPr lang="en-US" sz="2400" dirty="0" err="1">
                <a:solidFill>
                  <a:schemeClr val="tx1"/>
                </a:solidFill>
                <a:latin typeface="Aptos" panose="020B0004020202020204" pitchFamily="34" charset="0"/>
              </a:rPr>
              <a:t>tích</a:t>
            </a:r>
            <a:r>
              <a:rPr lang="en-US" sz="2400" dirty="0">
                <a:solidFill>
                  <a:schemeClr val="tx1"/>
                </a:solidFill>
                <a:latin typeface="Aptos" panose="020B0004020202020204" pitchFamily="34" charset="0"/>
              </a:rPr>
              <a:t> </a:t>
            </a:r>
            <a:r>
              <a:rPr lang="en-US" sz="2400" dirty="0" err="1">
                <a:solidFill>
                  <a:schemeClr val="tx1"/>
                </a:solidFill>
                <a:latin typeface="Aptos" panose="020B0004020202020204" pitchFamily="34" charset="0"/>
              </a:rPr>
              <a:t>và</a:t>
            </a:r>
            <a:r>
              <a:rPr lang="en-US" sz="2400" dirty="0">
                <a:solidFill>
                  <a:schemeClr val="tx1"/>
                </a:solidFill>
                <a:latin typeface="Aptos" panose="020B0004020202020204" pitchFamily="34" charset="0"/>
              </a:rPr>
              <a:t> </a:t>
            </a:r>
            <a:r>
              <a:rPr lang="en-US" sz="2400" dirty="0" err="1">
                <a:solidFill>
                  <a:schemeClr val="tx1"/>
                </a:solidFill>
                <a:latin typeface="Aptos" panose="020B0004020202020204" pitchFamily="34" charset="0"/>
              </a:rPr>
              <a:t>thiết</a:t>
            </a:r>
            <a:r>
              <a:rPr lang="en-US" sz="2400" dirty="0">
                <a:solidFill>
                  <a:schemeClr val="tx1"/>
                </a:solidFill>
                <a:latin typeface="Aptos" panose="020B0004020202020204" pitchFamily="34" charset="0"/>
              </a:rPr>
              <a:t> </a:t>
            </a:r>
            <a:r>
              <a:rPr lang="en-US" sz="2400" dirty="0" err="1">
                <a:solidFill>
                  <a:schemeClr val="tx1"/>
                </a:solidFill>
                <a:latin typeface="Aptos" panose="020B0004020202020204" pitchFamily="34" charset="0"/>
              </a:rPr>
              <a:t>kế</a:t>
            </a:r>
            <a:r>
              <a:rPr lang="en-US" sz="2400" dirty="0">
                <a:solidFill>
                  <a:schemeClr val="tx1"/>
                </a:solidFill>
                <a:latin typeface="Aptos" panose="020B0004020202020204" pitchFamily="34" charset="0"/>
              </a:rPr>
              <a:t> </a:t>
            </a:r>
            <a:r>
              <a:rPr lang="en-US" sz="2400" dirty="0" err="1">
                <a:solidFill>
                  <a:schemeClr val="tx1"/>
                </a:solidFill>
                <a:latin typeface="Aptos" panose="020B0004020202020204" pitchFamily="34" charset="0"/>
              </a:rPr>
              <a:t>hệ</a:t>
            </a:r>
            <a:r>
              <a:rPr lang="en-US" sz="2400" dirty="0">
                <a:solidFill>
                  <a:schemeClr val="tx1"/>
                </a:solidFill>
                <a:latin typeface="Aptos" panose="020B0004020202020204" pitchFamily="34" charset="0"/>
              </a:rPr>
              <a:t> </a:t>
            </a:r>
            <a:r>
              <a:rPr lang="en-US" sz="2400" dirty="0" err="1">
                <a:solidFill>
                  <a:schemeClr val="tx1"/>
                </a:solidFill>
                <a:latin typeface="Aptos" panose="020B0004020202020204" pitchFamily="34" charset="0"/>
              </a:rPr>
              <a:t>thống</a:t>
            </a:r>
            <a:r>
              <a:rPr lang="en-US" sz="2400" dirty="0" smtClean="0">
                <a:solidFill>
                  <a:schemeClr val="tx1"/>
                </a:solidFill>
                <a:latin typeface="Aptos" panose="020B0004020202020204" pitchFamily="34" charset="0"/>
              </a:rPr>
              <a:t>.</a:t>
            </a:r>
            <a:endParaRPr lang="en-US" sz="2400" dirty="0">
              <a:solidFill>
                <a:schemeClr val="tx1"/>
              </a:solidFill>
              <a:latin typeface="Aptos" panose="020B0004020202020204" pitchFamily="34" charset="0"/>
            </a:endParaRPr>
          </a:p>
          <a:p>
            <a:pPr marL="571500" indent="-571500">
              <a:lnSpc>
                <a:spcPct val="150000"/>
              </a:lnSpc>
              <a:buFont typeface="Arial" panose="020B0604020202020204" pitchFamily="34" charset="0"/>
              <a:buChar char="•"/>
            </a:pPr>
            <a:r>
              <a:rPr lang="en-US" sz="2400" dirty="0" err="1">
                <a:solidFill>
                  <a:schemeClr val="tx1"/>
                </a:solidFill>
                <a:latin typeface="Aptos" panose="020B0004020202020204" pitchFamily="34" charset="0"/>
              </a:rPr>
              <a:t>Nghiên</a:t>
            </a:r>
            <a:r>
              <a:rPr lang="en-US" sz="2400" dirty="0">
                <a:solidFill>
                  <a:schemeClr val="tx1"/>
                </a:solidFill>
                <a:latin typeface="Aptos" panose="020B0004020202020204" pitchFamily="34" charset="0"/>
              </a:rPr>
              <a:t> </a:t>
            </a:r>
            <a:r>
              <a:rPr lang="en-US" sz="2400" dirty="0" err="1">
                <a:solidFill>
                  <a:schemeClr val="tx1"/>
                </a:solidFill>
                <a:latin typeface="Aptos" panose="020B0004020202020204" pitchFamily="34" charset="0"/>
              </a:rPr>
              <a:t>cứu</a:t>
            </a:r>
            <a:r>
              <a:rPr lang="en-US" sz="2400" dirty="0">
                <a:solidFill>
                  <a:schemeClr val="tx1"/>
                </a:solidFill>
                <a:latin typeface="Aptos" panose="020B0004020202020204" pitchFamily="34" charset="0"/>
              </a:rPr>
              <a:t> </a:t>
            </a:r>
            <a:r>
              <a:rPr lang="en-US" sz="2400" dirty="0" err="1">
                <a:solidFill>
                  <a:schemeClr val="tx1"/>
                </a:solidFill>
                <a:latin typeface="Aptos" panose="020B0004020202020204" pitchFamily="34" charset="0"/>
              </a:rPr>
              <a:t>nghiệp</a:t>
            </a:r>
            <a:r>
              <a:rPr lang="en-US" sz="2400" dirty="0">
                <a:solidFill>
                  <a:schemeClr val="tx1"/>
                </a:solidFill>
                <a:latin typeface="Aptos" panose="020B0004020202020204" pitchFamily="34" charset="0"/>
              </a:rPr>
              <a:t> </a:t>
            </a:r>
            <a:r>
              <a:rPr lang="en-US" sz="2400" dirty="0" err="1">
                <a:solidFill>
                  <a:schemeClr val="tx1"/>
                </a:solidFill>
                <a:latin typeface="Aptos" panose="020B0004020202020204" pitchFamily="34" charset="0"/>
              </a:rPr>
              <a:t>vụ</a:t>
            </a:r>
            <a:r>
              <a:rPr lang="en-US" sz="2400" dirty="0">
                <a:solidFill>
                  <a:schemeClr val="tx1"/>
                </a:solidFill>
                <a:latin typeface="Aptos" panose="020B0004020202020204" pitchFamily="34" charset="0"/>
              </a:rPr>
              <a:t> </a:t>
            </a:r>
            <a:r>
              <a:rPr lang="en-US" sz="2400" dirty="0" err="1">
                <a:solidFill>
                  <a:schemeClr val="tx1"/>
                </a:solidFill>
                <a:latin typeface="Aptos" panose="020B0004020202020204" pitchFamily="34" charset="0"/>
              </a:rPr>
              <a:t>quản</a:t>
            </a:r>
            <a:r>
              <a:rPr lang="en-US" sz="2400" dirty="0">
                <a:solidFill>
                  <a:schemeClr val="tx1"/>
                </a:solidFill>
                <a:latin typeface="Aptos" panose="020B0004020202020204" pitchFamily="34" charset="0"/>
              </a:rPr>
              <a:t> </a:t>
            </a:r>
            <a:r>
              <a:rPr lang="en-US" sz="2400" dirty="0" err="1" smtClean="0">
                <a:solidFill>
                  <a:schemeClr val="tx1"/>
                </a:solidFill>
                <a:latin typeface="Aptos" panose="020B0004020202020204" pitchFamily="34" charset="0"/>
              </a:rPr>
              <a:t>lý</a:t>
            </a:r>
            <a:r>
              <a:rPr lang="en-US" sz="2400" dirty="0" smtClean="0">
                <a:solidFill>
                  <a:schemeClr val="tx1"/>
                </a:solidFill>
                <a:latin typeface="Aptos" panose="020B0004020202020204" pitchFamily="34" charset="0"/>
              </a:rPr>
              <a:t> </a:t>
            </a:r>
            <a:r>
              <a:rPr lang="en-US" sz="2400" dirty="0" err="1" smtClean="0">
                <a:solidFill>
                  <a:schemeClr val="tx1"/>
                </a:solidFill>
                <a:latin typeface="Aptos" panose="020B0004020202020204" pitchFamily="34" charset="0"/>
              </a:rPr>
              <a:t>bán</a:t>
            </a:r>
            <a:r>
              <a:rPr lang="en-US" sz="2400" dirty="0" smtClean="0">
                <a:solidFill>
                  <a:schemeClr val="tx1"/>
                </a:solidFill>
                <a:latin typeface="Aptos" panose="020B0004020202020204" pitchFamily="34" charset="0"/>
              </a:rPr>
              <a:t> </a:t>
            </a:r>
            <a:r>
              <a:rPr lang="en-US" sz="2400" dirty="0" err="1" smtClean="0">
                <a:solidFill>
                  <a:schemeClr val="tx1"/>
                </a:solidFill>
                <a:latin typeface="Aptos" panose="020B0004020202020204" pitchFamily="34" charset="0"/>
              </a:rPr>
              <a:t>hàng</a:t>
            </a:r>
            <a:r>
              <a:rPr lang="en-US" sz="2400" dirty="0" smtClean="0">
                <a:solidFill>
                  <a:schemeClr val="tx1"/>
                </a:solidFill>
                <a:latin typeface="Aptos" panose="020B0004020202020204" pitchFamily="34" charset="0"/>
              </a:rPr>
              <a:t> </a:t>
            </a:r>
            <a:r>
              <a:rPr lang="en-US" sz="2400" dirty="0" err="1" smtClean="0">
                <a:solidFill>
                  <a:schemeClr val="tx1"/>
                </a:solidFill>
                <a:latin typeface="Aptos" panose="020B0004020202020204" pitchFamily="34" charset="0"/>
              </a:rPr>
              <a:t>của</a:t>
            </a:r>
            <a:r>
              <a:rPr lang="en-US" sz="2400" dirty="0" smtClean="0">
                <a:solidFill>
                  <a:schemeClr val="tx1"/>
                </a:solidFill>
                <a:latin typeface="Aptos" panose="020B0004020202020204" pitchFamily="34" charset="0"/>
              </a:rPr>
              <a:t> </a:t>
            </a:r>
            <a:r>
              <a:rPr lang="en-US" sz="2400" dirty="0" err="1" smtClean="0">
                <a:solidFill>
                  <a:schemeClr val="tx1"/>
                </a:solidFill>
                <a:latin typeface="Aptos" panose="020B0004020202020204" pitchFamily="34" charset="0"/>
              </a:rPr>
              <a:t>một</a:t>
            </a:r>
            <a:r>
              <a:rPr lang="en-US" sz="2400" dirty="0" smtClean="0">
                <a:solidFill>
                  <a:schemeClr val="tx1"/>
                </a:solidFill>
                <a:latin typeface="Aptos" panose="020B0004020202020204" pitchFamily="34" charset="0"/>
              </a:rPr>
              <a:t> </a:t>
            </a:r>
            <a:r>
              <a:rPr lang="en-US" sz="2400" dirty="0" err="1" smtClean="0">
                <a:solidFill>
                  <a:schemeClr val="tx1"/>
                </a:solidFill>
                <a:latin typeface="Aptos" panose="020B0004020202020204" pitchFamily="34" charset="0"/>
              </a:rPr>
              <a:t>cửa</a:t>
            </a:r>
            <a:r>
              <a:rPr lang="en-US" sz="2400" dirty="0" smtClean="0">
                <a:solidFill>
                  <a:schemeClr val="tx1"/>
                </a:solidFill>
                <a:latin typeface="Aptos" panose="020B0004020202020204" pitchFamily="34" charset="0"/>
              </a:rPr>
              <a:t> </a:t>
            </a:r>
            <a:r>
              <a:rPr lang="en-US" sz="2400" dirty="0" err="1" smtClean="0">
                <a:solidFill>
                  <a:schemeClr val="tx1"/>
                </a:solidFill>
                <a:latin typeface="Aptos" panose="020B0004020202020204" pitchFamily="34" charset="0"/>
              </a:rPr>
              <a:t>hàng</a:t>
            </a:r>
            <a:r>
              <a:rPr lang="en-US" sz="2400" dirty="0" smtClean="0">
                <a:solidFill>
                  <a:schemeClr val="tx1"/>
                </a:solidFill>
                <a:latin typeface="Aptos" panose="020B0004020202020204" pitchFamily="34" charset="0"/>
              </a:rPr>
              <a:t> </a:t>
            </a:r>
            <a:r>
              <a:rPr lang="en-US" sz="2400" dirty="0" err="1" smtClean="0">
                <a:solidFill>
                  <a:schemeClr val="tx1"/>
                </a:solidFill>
                <a:latin typeface="Aptos" panose="020B0004020202020204" pitchFamily="34" charset="0"/>
              </a:rPr>
              <a:t>nội</a:t>
            </a:r>
            <a:r>
              <a:rPr lang="en-US" sz="2400" dirty="0" smtClean="0">
                <a:solidFill>
                  <a:schemeClr val="tx1"/>
                </a:solidFill>
                <a:latin typeface="Aptos" panose="020B0004020202020204" pitchFamily="34" charset="0"/>
              </a:rPr>
              <a:t> </a:t>
            </a:r>
            <a:r>
              <a:rPr lang="en-US" sz="2400" dirty="0" err="1" smtClean="0">
                <a:solidFill>
                  <a:schemeClr val="tx1"/>
                </a:solidFill>
                <a:latin typeface="Aptos" panose="020B0004020202020204" pitchFamily="34" charset="0"/>
              </a:rPr>
              <a:t>thất</a:t>
            </a:r>
            <a:r>
              <a:rPr lang="en-US" sz="2400" dirty="0" smtClean="0">
                <a:solidFill>
                  <a:schemeClr val="tx1"/>
                </a:solidFill>
                <a:latin typeface="Aptos" panose="020B0004020202020204" pitchFamily="34" charset="0"/>
              </a:rPr>
              <a:t>.</a:t>
            </a:r>
            <a:endParaRPr lang="en-US" sz="2400" dirty="0">
              <a:solidFill>
                <a:schemeClr val="tx1"/>
              </a:solidFill>
              <a:latin typeface="Aptos" panose="020B0004020202020204" pitchFamily="34" charset="0"/>
            </a:endParaRPr>
          </a:p>
          <a:p>
            <a:pPr marL="571500" indent="-571500">
              <a:lnSpc>
                <a:spcPct val="150000"/>
              </a:lnSpc>
              <a:buFont typeface="Arial" panose="020B0604020202020204" pitchFamily="34" charset="0"/>
              <a:buChar char="•"/>
            </a:pPr>
            <a:r>
              <a:rPr lang="en-US" sz="2400" dirty="0" err="1" smtClean="0">
                <a:solidFill>
                  <a:schemeClr val="tx1"/>
                </a:solidFill>
                <a:latin typeface="Aptos" panose="020B0004020202020204" pitchFamily="34" charset="0"/>
              </a:rPr>
              <a:t>Thử</a:t>
            </a:r>
            <a:r>
              <a:rPr lang="en-US" sz="2400" dirty="0" smtClean="0">
                <a:solidFill>
                  <a:schemeClr val="tx1"/>
                </a:solidFill>
                <a:latin typeface="Aptos" panose="020B0004020202020204" pitchFamily="34" charset="0"/>
              </a:rPr>
              <a:t> </a:t>
            </a:r>
            <a:r>
              <a:rPr lang="en-US" sz="2400" dirty="0" err="1">
                <a:solidFill>
                  <a:schemeClr val="tx1"/>
                </a:solidFill>
                <a:latin typeface="Aptos" panose="020B0004020202020204" pitchFamily="34" charset="0"/>
              </a:rPr>
              <a:t>nghiệm</a:t>
            </a:r>
            <a:r>
              <a:rPr lang="en-US" sz="2400" dirty="0">
                <a:solidFill>
                  <a:schemeClr val="tx1"/>
                </a:solidFill>
                <a:latin typeface="Aptos" panose="020B0004020202020204" pitchFamily="34" charset="0"/>
              </a:rPr>
              <a:t> </a:t>
            </a:r>
            <a:r>
              <a:rPr lang="en-US" sz="2400" dirty="0" err="1">
                <a:solidFill>
                  <a:schemeClr val="tx1"/>
                </a:solidFill>
                <a:latin typeface="Aptos" panose="020B0004020202020204" pitchFamily="34" charset="0"/>
              </a:rPr>
              <a:t>các</a:t>
            </a:r>
            <a:r>
              <a:rPr lang="en-US" sz="2400" dirty="0">
                <a:solidFill>
                  <a:schemeClr val="tx1"/>
                </a:solidFill>
                <a:latin typeface="Aptos" panose="020B0004020202020204" pitchFamily="34" charset="0"/>
              </a:rPr>
              <a:t> </a:t>
            </a:r>
            <a:r>
              <a:rPr lang="en-US" sz="2400" dirty="0" err="1">
                <a:solidFill>
                  <a:schemeClr val="tx1"/>
                </a:solidFill>
                <a:latin typeface="Aptos" panose="020B0004020202020204" pitchFamily="34" charset="0"/>
              </a:rPr>
              <a:t>chức</a:t>
            </a:r>
            <a:r>
              <a:rPr lang="en-US" sz="2400" dirty="0">
                <a:solidFill>
                  <a:schemeClr val="tx1"/>
                </a:solidFill>
                <a:latin typeface="Aptos" panose="020B0004020202020204" pitchFamily="34" charset="0"/>
              </a:rPr>
              <a:t> </a:t>
            </a:r>
            <a:r>
              <a:rPr lang="en-US" sz="2400" dirty="0" err="1">
                <a:solidFill>
                  <a:schemeClr val="tx1"/>
                </a:solidFill>
                <a:latin typeface="Aptos" panose="020B0004020202020204" pitchFamily="34" charset="0"/>
              </a:rPr>
              <a:t>năng</a:t>
            </a:r>
            <a:r>
              <a:rPr lang="en-US" sz="2400" dirty="0">
                <a:solidFill>
                  <a:schemeClr val="tx1"/>
                </a:solidFill>
                <a:latin typeface="Aptos" panose="020B0004020202020204" pitchFamily="34" charset="0"/>
              </a:rPr>
              <a:t>. </a:t>
            </a:r>
          </a:p>
          <a:p>
            <a:pPr algn="just"/>
            <a:endParaRPr lang="vi-VN" sz="2200" dirty="0">
              <a:latin typeface="+mj-lt"/>
            </a:endParaRPr>
          </a:p>
        </p:txBody>
      </p:sp>
      <p:sp>
        <p:nvSpPr>
          <p:cNvPr id="3" name="TextBox 2"/>
          <p:cNvSpPr txBox="1"/>
          <p:nvPr/>
        </p:nvSpPr>
        <p:spPr>
          <a:xfrm>
            <a:off x="974760" y="949462"/>
            <a:ext cx="6882939" cy="477054"/>
          </a:xfrm>
          <a:prstGeom prst="rect">
            <a:avLst/>
          </a:prstGeom>
          <a:noFill/>
        </p:spPr>
        <p:txBody>
          <a:bodyPr wrap="square" rtlCol="0">
            <a:spAutoFit/>
          </a:bodyPr>
          <a:lstStyle/>
          <a:p>
            <a:r>
              <a:rPr lang="en-US" sz="2500" b="1" dirty="0" smtClean="0"/>
              <a:t>3.1 </a:t>
            </a:r>
            <a:r>
              <a:rPr lang="en-US" sz="2500" b="1" dirty="0" err="1" smtClean="0"/>
              <a:t>Phương</a:t>
            </a:r>
            <a:r>
              <a:rPr lang="en-US" sz="2500" b="1" dirty="0" smtClean="0"/>
              <a:t> </a:t>
            </a:r>
            <a:r>
              <a:rPr lang="en-US" sz="2500" b="1" dirty="0" err="1" smtClean="0"/>
              <a:t>pháp</a:t>
            </a:r>
            <a:r>
              <a:rPr lang="en-US" sz="2500" b="1" dirty="0" smtClean="0"/>
              <a:t> </a:t>
            </a:r>
            <a:r>
              <a:rPr lang="en-US" sz="2500" b="1" dirty="0" err="1" smtClean="0"/>
              <a:t>nghiên</a:t>
            </a:r>
            <a:r>
              <a:rPr lang="en-US" sz="2500" b="1" dirty="0" smtClean="0"/>
              <a:t> </a:t>
            </a:r>
            <a:r>
              <a:rPr lang="en-US" sz="2500" b="1" dirty="0" err="1" smtClean="0"/>
              <a:t>cứu</a:t>
            </a:r>
            <a:endParaRPr lang="vi-VN" sz="2500" b="1" dirty="0"/>
          </a:p>
        </p:txBody>
      </p:sp>
    </p:spTree>
    <p:extLst>
      <p:ext uri="{BB962C8B-B14F-4D97-AF65-F5344CB8AC3E}">
        <p14:creationId xmlns:p14="http://schemas.microsoft.com/office/powerpoint/2010/main" val="124377471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 name="Title 1"/>
          <p:cNvSpPr>
            <a:spLocks noGrp="1"/>
          </p:cNvSpPr>
          <p:nvPr>
            <p:ph type="title"/>
          </p:nvPr>
        </p:nvSpPr>
        <p:spPr>
          <a:xfrm>
            <a:off x="828542" y="154260"/>
            <a:ext cx="7468036" cy="619004"/>
          </a:xfrm>
        </p:spPr>
        <p:txBody>
          <a:bodyPr/>
          <a:lstStyle/>
          <a:p>
            <a:r>
              <a:rPr lang="en-US" b="1" dirty="0" smtClean="0"/>
              <a:t>03. CÀI ĐẶT THỬ NGHIỆM</a:t>
            </a:r>
            <a:endParaRPr lang="vi-VN" b="1" dirty="0"/>
          </a:p>
        </p:txBody>
      </p:sp>
      <p:grpSp>
        <p:nvGrpSpPr>
          <p:cNvPr id="5" name="Google Shape;247;p23"/>
          <p:cNvGrpSpPr/>
          <p:nvPr/>
        </p:nvGrpSpPr>
        <p:grpSpPr>
          <a:xfrm rot="5400000">
            <a:off x="410319" y="1471781"/>
            <a:ext cx="874122" cy="254772"/>
            <a:chOff x="7267966" y="412105"/>
            <a:chExt cx="874122" cy="254772"/>
          </a:xfrm>
        </p:grpSpPr>
        <p:grpSp>
          <p:nvGrpSpPr>
            <p:cNvPr id="6" name="Google Shape;248;p23"/>
            <p:cNvGrpSpPr/>
            <p:nvPr/>
          </p:nvGrpSpPr>
          <p:grpSpPr>
            <a:xfrm>
              <a:off x="7267966" y="412105"/>
              <a:ext cx="254772" cy="254772"/>
              <a:chOff x="1080175" y="751470"/>
              <a:chExt cx="407700" cy="407700"/>
            </a:xfrm>
          </p:grpSpPr>
          <p:sp>
            <p:nvSpPr>
              <p:cNvPr id="13" name="Google Shape;249;p23"/>
              <p:cNvSpPr/>
              <p:nvPr/>
            </p:nvSpPr>
            <p:spPr>
              <a:xfrm>
                <a:off x="1080175" y="925175"/>
                <a:ext cx="407700" cy="603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50;p23"/>
              <p:cNvSpPr/>
              <p:nvPr/>
            </p:nvSpPr>
            <p:spPr>
              <a:xfrm rot="5400000">
                <a:off x="1080144" y="925170"/>
                <a:ext cx="407700" cy="603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 name="Google Shape;251;p23"/>
            <p:cNvGrpSpPr/>
            <p:nvPr/>
          </p:nvGrpSpPr>
          <p:grpSpPr>
            <a:xfrm>
              <a:off x="7577641" y="412105"/>
              <a:ext cx="254772" cy="254772"/>
              <a:chOff x="1080175" y="751470"/>
              <a:chExt cx="407700" cy="407700"/>
            </a:xfrm>
          </p:grpSpPr>
          <p:sp>
            <p:nvSpPr>
              <p:cNvPr id="11" name="Google Shape;252;p23"/>
              <p:cNvSpPr/>
              <p:nvPr/>
            </p:nvSpPr>
            <p:spPr>
              <a:xfrm>
                <a:off x="1080175" y="925175"/>
                <a:ext cx="407700" cy="603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53;p23"/>
              <p:cNvSpPr/>
              <p:nvPr/>
            </p:nvSpPr>
            <p:spPr>
              <a:xfrm rot="5400000">
                <a:off x="1080144" y="925170"/>
                <a:ext cx="407700" cy="603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 name="Google Shape;254;p23"/>
            <p:cNvGrpSpPr/>
            <p:nvPr/>
          </p:nvGrpSpPr>
          <p:grpSpPr>
            <a:xfrm>
              <a:off x="7887316" y="412105"/>
              <a:ext cx="254772" cy="254772"/>
              <a:chOff x="1080175" y="751470"/>
              <a:chExt cx="407700" cy="407700"/>
            </a:xfrm>
          </p:grpSpPr>
          <p:sp>
            <p:nvSpPr>
              <p:cNvPr id="9" name="Google Shape;255;p23"/>
              <p:cNvSpPr/>
              <p:nvPr/>
            </p:nvSpPr>
            <p:spPr>
              <a:xfrm>
                <a:off x="1080175" y="925175"/>
                <a:ext cx="407700" cy="603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56;p23"/>
              <p:cNvSpPr/>
              <p:nvPr/>
            </p:nvSpPr>
            <p:spPr>
              <a:xfrm rot="5400000">
                <a:off x="1080144" y="925170"/>
                <a:ext cx="407700" cy="603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 name="TextBox 2"/>
          <p:cNvSpPr txBox="1"/>
          <p:nvPr/>
        </p:nvSpPr>
        <p:spPr>
          <a:xfrm>
            <a:off x="974760" y="949462"/>
            <a:ext cx="6882939" cy="477054"/>
          </a:xfrm>
          <a:prstGeom prst="rect">
            <a:avLst/>
          </a:prstGeom>
          <a:noFill/>
        </p:spPr>
        <p:txBody>
          <a:bodyPr wrap="square" rtlCol="0">
            <a:spAutoFit/>
          </a:bodyPr>
          <a:lstStyle/>
          <a:p>
            <a:r>
              <a:rPr lang="en-US" sz="2500" b="1" dirty="0" smtClean="0"/>
              <a:t>3.2 </a:t>
            </a:r>
            <a:r>
              <a:rPr lang="en-US" sz="2500" b="1" dirty="0" err="1" smtClean="0"/>
              <a:t>Phân</a:t>
            </a:r>
            <a:r>
              <a:rPr lang="en-US" sz="2500" b="1" dirty="0" smtClean="0"/>
              <a:t> </a:t>
            </a:r>
            <a:r>
              <a:rPr lang="en-US" sz="2500" b="1" dirty="0" err="1" smtClean="0"/>
              <a:t>tích</a:t>
            </a:r>
            <a:r>
              <a:rPr lang="en-US" sz="2500" b="1" dirty="0" smtClean="0"/>
              <a:t> </a:t>
            </a:r>
            <a:r>
              <a:rPr lang="en-US" sz="2500" b="1" dirty="0" err="1" smtClean="0"/>
              <a:t>và</a:t>
            </a:r>
            <a:r>
              <a:rPr lang="en-US" sz="2500" b="1" dirty="0" smtClean="0"/>
              <a:t> </a:t>
            </a:r>
            <a:r>
              <a:rPr lang="en-US" sz="2500" b="1" dirty="0" err="1" smtClean="0"/>
              <a:t>thiết</a:t>
            </a:r>
            <a:r>
              <a:rPr lang="en-US" sz="2500" b="1" dirty="0" smtClean="0"/>
              <a:t> </a:t>
            </a:r>
            <a:r>
              <a:rPr lang="en-US" sz="2500" b="1" dirty="0" err="1" smtClean="0"/>
              <a:t>kế</a:t>
            </a:r>
            <a:r>
              <a:rPr lang="en-US" sz="2500" b="1" dirty="0" smtClean="0"/>
              <a:t> </a:t>
            </a:r>
            <a:r>
              <a:rPr lang="en-US" sz="2500" b="1" dirty="0" err="1" smtClean="0"/>
              <a:t>hệ</a:t>
            </a:r>
            <a:r>
              <a:rPr lang="en-US" sz="2500" b="1" dirty="0" smtClean="0"/>
              <a:t> </a:t>
            </a:r>
            <a:r>
              <a:rPr lang="en-US" sz="2500" b="1" dirty="0" err="1" smtClean="0"/>
              <a:t>thống</a:t>
            </a:r>
            <a:endParaRPr lang="vi-VN" sz="2500" b="1" dirty="0"/>
          </a:p>
        </p:txBody>
      </p:sp>
      <p:pic>
        <p:nvPicPr>
          <p:cNvPr id="15" name="Picture 14"/>
          <p:cNvPicPr/>
          <p:nvPr/>
        </p:nvPicPr>
        <p:blipFill>
          <a:blip r:embed="rId3">
            <a:extLst>
              <a:ext uri="{28A0092B-C50C-407E-A947-70E740481C1C}">
                <a14:useLocalDpi xmlns:a14="http://schemas.microsoft.com/office/drawing/2010/main" val="0"/>
              </a:ext>
            </a:extLst>
          </a:blip>
          <a:stretch>
            <a:fillRect/>
          </a:stretch>
        </p:blipFill>
        <p:spPr>
          <a:xfrm>
            <a:off x="1153562" y="1471781"/>
            <a:ext cx="4565593" cy="3461368"/>
          </a:xfrm>
          <a:prstGeom prst="rect">
            <a:avLst/>
          </a:prstGeom>
          <a:ln>
            <a:solidFill>
              <a:schemeClr val="accent1"/>
            </a:solidFill>
          </a:ln>
        </p:spPr>
      </p:pic>
      <p:sp>
        <p:nvSpPr>
          <p:cNvPr id="4" name="Rectangle 3"/>
          <p:cNvSpPr/>
          <p:nvPr/>
        </p:nvSpPr>
        <p:spPr>
          <a:xfrm>
            <a:off x="5719155" y="4456095"/>
            <a:ext cx="3445174" cy="477054"/>
          </a:xfrm>
          <a:prstGeom prst="rect">
            <a:avLst/>
          </a:prstGeom>
        </p:spPr>
        <p:txBody>
          <a:bodyPr wrap="none">
            <a:spAutoFit/>
          </a:bodyPr>
          <a:lstStyle/>
          <a:p>
            <a:r>
              <a:rPr lang="en-US" sz="2500" b="1" dirty="0" err="1">
                <a:solidFill>
                  <a:schemeClr val="tx1"/>
                </a:solidFill>
                <a:latin typeface="Times New Roman" panose="02020603050405020304" pitchFamily="18" charset="0"/>
                <a:ea typeface="Calibri" panose="020F0502020204030204" pitchFamily="34" charset="0"/>
              </a:rPr>
              <a:t>Sơ</a:t>
            </a:r>
            <a:r>
              <a:rPr lang="en-US" sz="2500" b="1" dirty="0">
                <a:solidFill>
                  <a:schemeClr val="tx1"/>
                </a:solidFill>
                <a:latin typeface="Times New Roman" panose="02020603050405020304" pitchFamily="18" charset="0"/>
                <a:ea typeface="Calibri" panose="020F0502020204030204" pitchFamily="34" charset="0"/>
              </a:rPr>
              <a:t> </a:t>
            </a:r>
            <a:r>
              <a:rPr lang="en-US" sz="2500" b="1" dirty="0" err="1">
                <a:solidFill>
                  <a:schemeClr val="tx1"/>
                </a:solidFill>
                <a:latin typeface="Times New Roman" panose="02020603050405020304" pitchFamily="18" charset="0"/>
                <a:ea typeface="Calibri" panose="020F0502020204030204" pitchFamily="34" charset="0"/>
              </a:rPr>
              <a:t>đồ</a:t>
            </a:r>
            <a:r>
              <a:rPr lang="en-US" sz="2500" b="1" dirty="0">
                <a:solidFill>
                  <a:schemeClr val="tx1"/>
                </a:solidFill>
                <a:latin typeface="Times New Roman" panose="02020603050405020304" pitchFamily="18" charset="0"/>
                <a:ea typeface="Calibri" panose="020F0502020204030204" pitchFamily="34" charset="0"/>
              </a:rPr>
              <a:t> </a:t>
            </a:r>
            <a:r>
              <a:rPr lang="en-US" sz="2500" b="1" dirty="0" err="1">
                <a:solidFill>
                  <a:schemeClr val="tx1"/>
                </a:solidFill>
                <a:latin typeface="Times New Roman" panose="02020603050405020304" pitchFamily="18" charset="0"/>
                <a:ea typeface="Calibri" panose="020F0502020204030204" pitchFamily="34" charset="0"/>
              </a:rPr>
              <a:t>usecase</a:t>
            </a:r>
            <a:r>
              <a:rPr lang="en-US" sz="2500" b="1" dirty="0">
                <a:solidFill>
                  <a:schemeClr val="tx1"/>
                </a:solidFill>
                <a:latin typeface="Times New Roman" panose="02020603050405020304" pitchFamily="18" charset="0"/>
                <a:ea typeface="Calibri" panose="020F0502020204030204" pitchFamily="34" charset="0"/>
              </a:rPr>
              <a:t> </a:t>
            </a:r>
            <a:r>
              <a:rPr lang="en-US" sz="2500" b="1" dirty="0" err="1">
                <a:solidFill>
                  <a:schemeClr val="tx1"/>
                </a:solidFill>
                <a:latin typeface="Times New Roman" panose="02020603050405020304" pitchFamily="18" charset="0"/>
                <a:ea typeface="Calibri" panose="020F0502020204030204" pitchFamily="34" charset="0"/>
              </a:rPr>
              <a:t>tổng</a:t>
            </a:r>
            <a:r>
              <a:rPr lang="en-US" sz="2500" b="1" dirty="0">
                <a:solidFill>
                  <a:schemeClr val="tx1"/>
                </a:solidFill>
                <a:latin typeface="Times New Roman" panose="02020603050405020304" pitchFamily="18" charset="0"/>
                <a:ea typeface="Calibri" panose="020F0502020204030204" pitchFamily="34" charset="0"/>
              </a:rPr>
              <a:t> </a:t>
            </a:r>
            <a:r>
              <a:rPr lang="en-US" sz="2500" b="1" dirty="0" err="1">
                <a:solidFill>
                  <a:schemeClr val="tx1"/>
                </a:solidFill>
                <a:latin typeface="Times New Roman" panose="02020603050405020304" pitchFamily="18" charset="0"/>
                <a:ea typeface="Calibri" panose="020F0502020204030204" pitchFamily="34" charset="0"/>
              </a:rPr>
              <a:t>quát</a:t>
            </a:r>
            <a:endParaRPr lang="vi-VN" sz="2500" b="1" dirty="0">
              <a:solidFill>
                <a:schemeClr val="tx1"/>
              </a:solidFill>
            </a:endParaRPr>
          </a:p>
        </p:txBody>
      </p:sp>
    </p:spTree>
    <p:extLst>
      <p:ext uri="{BB962C8B-B14F-4D97-AF65-F5344CB8AC3E}">
        <p14:creationId xmlns:p14="http://schemas.microsoft.com/office/powerpoint/2010/main" val="353837566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grpSp>
        <p:nvGrpSpPr>
          <p:cNvPr id="5" name="Google Shape;247;p23"/>
          <p:cNvGrpSpPr/>
          <p:nvPr/>
        </p:nvGrpSpPr>
        <p:grpSpPr>
          <a:xfrm rot="5400000">
            <a:off x="410319" y="1471781"/>
            <a:ext cx="874122" cy="254772"/>
            <a:chOff x="7267966" y="412105"/>
            <a:chExt cx="874122" cy="254772"/>
          </a:xfrm>
        </p:grpSpPr>
        <p:grpSp>
          <p:nvGrpSpPr>
            <p:cNvPr id="6" name="Google Shape;248;p23"/>
            <p:cNvGrpSpPr/>
            <p:nvPr/>
          </p:nvGrpSpPr>
          <p:grpSpPr>
            <a:xfrm>
              <a:off x="7267966" y="412105"/>
              <a:ext cx="254772" cy="254772"/>
              <a:chOff x="1080175" y="751470"/>
              <a:chExt cx="407700" cy="407700"/>
            </a:xfrm>
          </p:grpSpPr>
          <p:sp>
            <p:nvSpPr>
              <p:cNvPr id="13" name="Google Shape;249;p23"/>
              <p:cNvSpPr/>
              <p:nvPr/>
            </p:nvSpPr>
            <p:spPr>
              <a:xfrm>
                <a:off x="1080175" y="925175"/>
                <a:ext cx="407700" cy="603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50;p23"/>
              <p:cNvSpPr/>
              <p:nvPr/>
            </p:nvSpPr>
            <p:spPr>
              <a:xfrm rot="5400000">
                <a:off x="1080144" y="925170"/>
                <a:ext cx="407700" cy="603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 name="Google Shape;251;p23"/>
            <p:cNvGrpSpPr/>
            <p:nvPr/>
          </p:nvGrpSpPr>
          <p:grpSpPr>
            <a:xfrm>
              <a:off x="7577641" y="412105"/>
              <a:ext cx="254772" cy="254772"/>
              <a:chOff x="1080175" y="751470"/>
              <a:chExt cx="407700" cy="407700"/>
            </a:xfrm>
          </p:grpSpPr>
          <p:sp>
            <p:nvSpPr>
              <p:cNvPr id="11" name="Google Shape;252;p23"/>
              <p:cNvSpPr/>
              <p:nvPr/>
            </p:nvSpPr>
            <p:spPr>
              <a:xfrm>
                <a:off x="1080175" y="925175"/>
                <a:ext cx="407700" cy="603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53;p23"/>
              <p:cNvSpPr/>
              <p:nvPr/>
            </p:nvSpPr>
            <p:spPr>
              <a:xfrm rot="5400000">
                <a:off x="1080144" y="925170"/>
                <a:ext cx="407700" cy="603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 name="Google Shape;254;p23"/>
            <p:cNvGrpSpPr/>
            <p:nvPr/>
          </p:nvGrpSpPr>
          <p:grpSpPr>
            <a:xfrm>
              <a:off x="7887316" y="412105"/>
              <a:ext cx="254772" cy="254772"/>
              <a:chOff x="1080175" y="751470"/>
              <a:chExt cx="407700" cy="407700"/>
            </a:xfrm>
          </p:grpSpPr>
          <p:sp>
            <p:nvSpPr>
              <p:cNvPr id="9" name="Google Shape;255;p23"/>
              <p:cNvSpPr/>
              <p:nvPr/>
            </p:nvSpPr>
            <p:spPr>
              <a:xfrm>
                <a:off x="1080175" y="925175"/>
                <a:ext cx="407700" cy="603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56;p23"/>
              <p:cNvSpPr/>
              <p:nvPr/>
            </p:nvSpPr>
            <p:spPr>
              <a:xfrm rot="5400000">
                <a:off x="1080144" y="925170"/>
                <a:ext cx="407700" cy="603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 name="TextBox 2"/>
          <p:cNvSpPr txBox="1"/>
          <p:nvPr/>
        </p:nvSpPr>
        <p:spPr>
          <a:xfrm>
            <a:off x="719993" y="183105"/>
            <a:ext cx="6882939" cy="477054"/>
          </a:xfrm>
          <a:prstGeom prst="rect">
            <a:avLst/>
          </a:prstGeom>
          <a:noFill/>
        </p:spPr>
        <p:txBody>
          <a:bodyPr wrap="square" rtlCol="0">
            <a:spAutoFit/>
          </a:bodyPr>
          <a:lstStyle/>
          <a:p>
            <a:r>
              <a:rPr lang="en-US" sz="2500" b="1" dirty="0" smtClean="0"/>
              <a:t>3.2 </a:t>
            </a:r>
            <a:r>
              <a:rPr lang="en-US" sz="2500" b="1" dirty="0" err="1" smtClean="0"/>
              <a:t>Phân</a:t>
            </a:r>
            <a:r>
              <a:rPr lang="en-US" sz="2500" b="1" dirty="0" smtClean="0"/>
              <a:t> </a:t>
            </a:r>
            <a:r>
              <a:rPr lang="en-US" sz="2500" b="1" dirty="0" err="1" smtClean="0"/>
              <a:t>tích</a:t>
            </a:r>
            <a:r>
              <a:rPr lang="en-US" sz="2500" b="1" dirty="0" smtClean="0"/>
              <a:t> </a:t>
            </a:r>
            <a:r>
              <a:rPr lang="en-US" sz="2500" b="1" dirty="0" err="1" smtClean="0"/>
              <a:t>và</a:t>
            </a:r>
            <a:r>
              <a:rPr lang="en-US" sz="2500" b="1" dirty="0" smtClean="0"/>
              <a:t> </a:t>
            </a:r>
            <a:r>
              <a:rPr lang="en-US" sz="2500" b="1" dirty="0" err="1" smtClean="0"/>
              <a:t>thiết</a:t>
            </a:r>
            <a:r>
              <a:rPr lang="en-US" sz="2500" b="1" dirty="0" smtClean="0"/>
              <a:t> </a:t>
            </a:r>
            <a:r>
              <a:rPr lang="en-US" sz="2500" b="1" dirty="0" err="1" smtClean="0"/>
              <a:t>kế</a:t>
            </a:r>
            <a:r>
              <a:rPr lang="en-US" sz="2500" b="1" dirty="0" smtClean="0"/>
              <a:t> </a:t>
            </a:r>
            <a:r>
              <a:rPr lang="en-US" sz="2500" b="1" dirty="0" err="1" smtClean="0"/>
              <a:t>hệ</a:t>
            </a:r>
            <a:r>
              <a:rPr lang="en-US" sz="2500" b="1" dirty="0" smtClean="0"/>
              <a:t> </a:t>
            </a:r>
            <a:r>
              <a:rPr lang="en-US" sz="2500" b="1" dirty="0" err="1" smtClean="0"/>
              <a:t>thống</a:t>
            </a:r>
            <a:endParaRPr lang="vi-VN" sz="2500" b="1" dirty="0"/>
          </a:p>
        </p:txBody>
      </p:sp>
      <p:sp>
        <p:nvSpPr>
          <p:cNvPr id="4" name="Rectangle 3"/>
          <p:cNvSpPr/>
          <p:nvPr/>
        </p:nvSpPr>
        <p:spPr>
          <a:xfrm>
            <a:off x="5852158" y="4410416"/>
            <a:ext cx="1770036" cy="477054"/>
          </a:xfrm>
          <a:prstGeom prst="rect">
            <a:avLst/>
          </a:prstGeom>
        </p:spPr>
        <p:txBody>
          <a:bodyPr wrap="none">
            <a:spAutoFit/>
          </a:bodyPr>
          <a:lstStyle/>
          <a:p>
            <a:r>
              <a:rPr lang="en-US" sz="2500" b="1" dirty="0" err="1">
                <a:solidFill>
                  <a:schemeClr val="tx1"/>
                </a:solidFill>
                <a:latin typeface="Times New Roman" panose="02020603050405020304" pitchFamily="18" charset="0"/>
                <a:ea typeface="Calibri" panose="020F0502020204030204" pitchFamily="34" charset="0"/>
              </a:rPr>
              <a:t>Sơ</a:t>
            </a:r>
            <a:r>
              <a:rPr lang="en-US" sz="2500" b="1" dirty="0">
                <a:solidFill>
                  <a:schemeClr val="tx1"/>
                </a:solidFill>
                <a:latin typeface="Times New Roman" panose="02020603050405020304" pitchFamily="18" charset="0"/>
                <a:ea typeface="Calibri" panose="020F0502020204030204" pitchFamily="34" charset="0"/>
              </a:rPr>
              <a:t> </a:t>
            </a:r>
            <a:r>
              <a:rPr lang="en-US" sz="2500" b="1" dirty="0" err="1">
                <a:solidFill>
                  <a:schemeClr val="tx1"/>
                </a:solidFill>
                <a:latin typeface="Times New Roman" panose="02020603050405020304" pitchFamily="18" charset="0"/>
                <a:ea typeface="Calibri" panose="020F0502020204030204" pitchFamily="34" charset="0"/>
              </a:rPr>
              <a:t>đồ</a:t>
            </a:r>
            <a:r>
              <a:rPr lang="en-US" sz="2500" b="1" dirty="0">
                <a:solidFill>
                  <a:schemeClr val="tx1"/>
                </a:solidFill>
                <a:latin typeface="Times New Roman" panose="02020603050405020304" pitchFamily="18" charset="0"/>
                <a:ea typeface="Calibri" panose="020F0502020204030204" pitchFamily="34" charset="0"/>
              </a:rPr>
              <a:t> </a:t>
            </a:r>
            <a:r>
              <a:rPr lang="en-US" sz="2500" b="1" dirty="0" smtClean="0">
                <a:solidFill>
                  <a:schemeClr val="tx1"/>
                </a:solidFill>
                <a:latin typeface="Times New Roman" panose="02020603050405020304" pitchFamily="18" charset="0"/>
                <a:ea typeface="Calibri" panose="020F0502020204030204" pitchFamily="34" charset="0"/>
              </a:rPr>
              <a:t>Class</a:t>
            </a:r>
            <a:endParaRPr lang="vi-VN" sz="2500" b="1" dirty="0">
              <a:solidFill>
                <a:schemeClr val="tx1"/>
              </a:solidFill>
            </a:endParaRPr>
          </a:p>
        </p:txBody>
      </p:sp>
      <p:pic>
        <p:nvPicPr>
          <p:cNvPr id="17" name="Picture 16"/>
          <p:cNvPicPr/>
          <p:nvPr/>
        </p:nvPicPr>
        <p:blipFill>
          <a:blip r:embed="rId3">
            <a:extLst>
              <a:ext uri="{28A0092B-C50C-407E-A947-70E740481C1C}">
                <a14:useLocalDpi xmlns:a14="http://schemas.microsoft.com/office/drawing/2010/main" val="0"/>
              </a:ext>
            </a:extLst>
          </a:blip>
          <a:stretch>
            <a:fillRect/>
          </a:stretch>
        </p:blipFill>
        <p:spPr>
          <a:xfrm>
            <a:off x="1172093" y="764772"/>
            <a:ext cx="4680065" cy="4122698"/>
          </a:xfrm>
          <a:prstGeom prst="rect">
            <a:avLst/>
          </a:prstGeom>
          <a:ln>
            <a:solidFill>
              <a:schemeClr val="accent1"/>
            </a:solidFill>
          </a:ln>
        </p:spPr>
      </p:pic>
    </p:spTree>
    <p:extLst>
      <p:ext uri="{BB962C8B-B14F-4D97-AF65-F5344CB8AC3E}">
        <p14:creationId xmlns:p14="http://schemas.microsoft.com/office/powerpoint/2010/main" val="301252666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grpSp>
        <p:nvGrpSpPr>
          <p:cNvPr id="5" name="Google Shape;247;p23"/>
          <p:cNvGrpSpPr/>
          <p:nvPr/>
        </p:nvGrpSpPr>
        <p:grpSpPr>
          <a:xfrm rot="5400000">
            <a:off x="-175670" y="505866"/>
            <a:ext cx="874122" cy="254772"/>
            <a:chOff x="7267966" y="412105"/>
            <a:chExt cx="874122" cy="254772"/>
          </a:xfrm>
        </p:grpSpPr>
        <p:grpSp>
          <p:nvGrpSpPr>
            <p:cNvPr id="6" name="Google Shape;248;p23"/>
            <p:cNvGrpSpPr/>
            <p:nvPr/>
          </p:nvGrpSpPr>
          <p:grpSpPr>
            <a:xfrm>
              <a:off x="7267966" y="412105"/>
              <a:ext cx="254772" cy="254772"/>
              <a:chOff x="1080175" y="751470"/>
              <a:chExt cx="407700" cy="407700"/>
            </a:xfrm>
          </p:grpSpPr>
          <p:sp>
            <p:nvSpPr>
              <p:cNvPr id="13" name="Google Shape;249;p23"/>
              <p:cNvSpPr/>
              <p:nvPr/>
            </p:nvSpPr>
            <p:spPr>
              <a:xfrm>
                <a:off x="1080175" y="925175"/>
                <a:ext cx="407700" cy="603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50;p23"/>
              <p:cNvSpPr/>
              <p:nvPr/>
            </p:nvSpPr>
            <p:spPr>
              <a:xfrm rot="5400000">
                <a:off x="1080144" y="925170"/>
                <a:ext cx="407700" cy="603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 name="Google Shape;251;p23"/>
            <p:cNvGrpSpPr/>
            <p:nvPr/>
          </p:nvGrpSpPr>
          <p:grpSpPr>
            <a:xfrm>
              <a:off x="7577641" y="412105"/>
              <a:ext cx="254772" cy="254772"/>
              <a:chOff x="1080175" y="751470"/>
              <a:chExt cx="407700" cy="407700"/>
            </a:xfrm>
          </p:grpSpPr>
          <p:sp>
            <p:nvSpPr>
              <p:cNvPr id="11" name="Google Shape;252;p23"/>
              <p:cNvSpPr/>
              <p:nvPr/>
            </p:nvSpPr>
            <p:spPr>
              <a:xfrm>
                <a:off x="1080175" y="925175"/>
                <a:ext cx="407700" cy="603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53;p23"/>
              <p:cNvSpPr/>
              <p:nvPr/>
            </p:nvSpPr>
            <p:spPr>
              <a:xfrm rot="5400000">
                <a:off x="1080144" y="925170"/>
                <a:ext cx="407700" cy="603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 name="Google Shape;254;p23"/>
            <p:cNvGrpSpPr/>
            <p:nvPr/>
          </p:nvGrpSpPr>
          <p:grpSpPr>
            <a:xfrm>
              <a:off x="7887316" y="412105"/>
              <a:ext cx="254772" cy="254772"/>
              <a:chOff x="1080175" y="751470"/>
              <a:chExt cx="407700" cy="407700"/>
            </a:xfrm>
          </p:grpSpPr>
          <p:sp>
            <p:nvSpPr>
              <p:cNvPr id="9" name="Google Shape;255;p23"/>
              <p:cNvSpPr/>
              <p:nvPr/>
            </p:nvSpPr>
            <p:spPr>
              <a:xfrm>
                <a:off x="1080175" y="925175"/>
                <a:ext cx="407700" cy="603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56;p23"/>
              <p:cNvSpPr/>
              <p:nvPr/>
            </p:nvSpPr>
            <p:spPr>
              <a:xfrm rot="5400000">
                <a:off x="1080144" y="925170"/>
                <a:ext cx="407700" cy="603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 name="Rectangle 3"/>
          <p:cNvSpPr/>
          <p:nvPr/>
        </p:nvSpPr>
        <p:spPr>
          <a:xfrm>
            <a:off x="6407241" y="4644070"/>
            <a:ext cx="2852334" cy="477054"/>
          </a:xfrm>
          <a:prstGeom prst="rect">
            <a:avLst/>
          </a:prstGeom>
        </p:spPr>
        <p:txBody>
          <a:bodyPr wrap="square">
            <a:spAutoFit/>
          </a:bodyPr>
          <a:lstStyle/>
          <a:p>
            <a:r>
              <a:rPr lang="en-US" sz="2500" b="1" dirty="0" err="1" smtClean="0">
                <a:solidFill>
                  <a:schemeClr val="tx1"/>
                </a:solidFill>
                <a:latin typeface="Times New Roman" panose="02020603050405020304" pitchFamily="18" charset="0"/>
                <a:ea typeface="Calibri" panose="020F0502020204030204" pitchFamily="34" charset="0"/>
              </a:rPr>
              <a:t>Bảng</a:t>
            </a:r>
            <a:r>
              <a:rPr lang="en-US" sz="2500" b="1" dirty="0" smtClean="0">
                <a:solidFill>
                  <a:schemeClr val="tx1"/>
                </a:solidFill>
                <a:latin typeface="Times New Roman" panose="02020603050405020304" pitchFamily="18" charset="0"/>
                <a:ea typeface="Calibri" panose="020F0502020204030204" pitchFamily="34" charset="0"/>
              </a:rPr>
              <a:t> </a:t>
            </a:r>
            <a:r>
              <a:rPr lang="en-US" sz="2500" b="1" dirty="0" err="1" smtClean="0">
                <a:solidFill>
                  <a:schemeClr val="tx1"/>
                </a:solidFill>
                <a:latin typeface="Times New Roman" panose="02020603050405020304" pitchFamily="18" charset="0"/>
                <a:ea typeface="Calibri" panose="020F0502020204030204" pitchFamily="34" charset="0"/>
              </a:rPr>
              <a:t>dữ</a:t>
            </a:r>
            <a:r>
              <a:rPr lang="en-US" sz="2500" b="1" dirty="0" smtClean="0">
                <a:solidFill>
                  <a:schemeClr val="tx1"/>
                </a:solidFill>
                <a:latin typeface="Times New Roman" panose="02020603050405020304" pitchFamily="18" charset="0"/>
                <a:ea typeface="Calibri" panose="020F0502020204030204" pitchFamily="34" charset="0"/>
              </a:rPr>
              <a:t> </a:t>
            </a:r>
            <a:r>
              <a:rPr lang="en-US" sz="2500" b="1" dirty="0" err="1" smtClean="0">
                <a:solidFill>
                  <a:schemeClr val="tx1"/>
                </a:solidFill>
                <a:latin typeface="Times New Roman" panose="02020603050405020304" pitchFamily="18" charset="0"/>
                <a:ea typeface="Calibri" panose="020F0502020204030204" pitchFamily="34" charset="0"/>
              </a:rPr>
              <a:t>liệu</a:t>
            </a:r>
            <a:endParaRPr lang="vi-VN" sz="2500" b="1" dirty="0">
              <a:solidFill>
                <a:schemeClr val="tx1"/>
              </a:solidFill>
            </a:endParaRPr>
          </a:p>
        </p:txBody>
      </p:sp>
      <p:pic>
        <p:nvPicPr>
          <p:cNvPr id="3" name="Picture 2"/>
          <p:cNvPicPr>
            <a:picLocks noChangeAspect="1"/>
          </p:cNvPicPr>
          <p:nvPr/>
        </p:nvPicPr>
        <p:blipFill>
          <a:blip r:embed="rId3"/>
          <a:stretch>
            <a:fillRect/>
          </a:stretch>
        </p:blipFill>
        <p:spPr>
          <a:xfrm>
            <a:off x="388771" y="404648"/>
            <a:ext cx="4355449" cy="2209550"/>
          </a:xfrm>
          <a:prstGeom prst="rect">
            <a:avLst/>
          </a:prstGeom>
        </p:spPr>
      </p:pic>
      <p:pic>
        <p:nvPicPr>
          <p:cNvPr id="15" name="Picture 14"/>
          <p:cNvPicPr>
            <a:picLocks noChangeAspect="1"/>
          </p:cNvPicPr>
          <p:nvPr/>
        </p:nvPicPr>
        <p:blipFill>
          <a:blip r:embed="rId4"/>
          <a:stretch>
            <a:fillRect/>
          </a:stretch>
        </p:blipFill>
        <p:spPr>
          <a:xfrm>
            <a:off x="48944" y="2823292"/>
            <a:ext cx="4477980" cy="2164749"/>
          </a:xfrm>
          <a:prstGeom prst="rect">
            <a:avLst/>
          </a:prstGeom>
        </p:spPr>
      </p:pic>
      <p:pic>
        <p:nvPicPr>
          <p:cNvPr id="16" name="Picture 15"/>
          <p:cNvPicPr>
            <a:picLocks noChangeAspect="1"/>
          </p:cNvPicPr>
          <p:nvPr/>
        </p:nvPicPr>
        <p:blipFill>
          <a:blip r:embed="rId5"/>
          <a:stretch>
            <a:fillRect/>
          </a:stretch>
        </p:blipFill>
        <p:spPr>
          <a:xfrm>
            <a:off x="4919729" y="760638"/>
            <a:ext cx="3866499" cy="1480526"/>
          </a:xfrm>
          <a:prstGeom prst="rect">
            <a:avLst/>
          </a:prstGeom>
        </p:spPr>
      </p:pic>
      <p:pic>
        <p:nvPicPr>
          <p:cNvPr id="18" name="Picture 17"/>
          <p:cNvPicPr>
            <a:picLocks noChangeAspect="1"/>
          </p:cNvPicPr>
          <p:nvPr/>
        </p:nvPicPr>
        <p:blipFill>
          <a:blip r:embed="rId6"/>
          <a:stretch>
            <a:fillRect/>
          </a:stretch>
        </p:blipFill>
        <p:spPr>
          <a:xfrm>
            <a:off x="4919729" y="2733779"/>
            <a:ext cx="3953976" cy="1777208"/>
          </a:xfrm>
          <a:prstGeom prst="rect">
            <a:avLst/>
          </a:prstGeom>
        </p:spPr>
      </p:pic>
    </p:spTree>
    <p:extLst>
      <p:ext uri="{BB962C8B-B14F-4D97-AF65-F5344CB8AC3E}">
        <p14:creationId xmlns:p14="http://schemas.microsoft.com/office/powerpoint/2010/main" val="2056950908"/>
      </p:ext>
    </p:extLst>
  </p:cSld>
  <p:clrMapOvr>
    <a:masterClrMapping/>
  </p:clrMapOvr>
  <p:timing>
    <p:tnLst>
      <p:par>
        <p:cTn id="1" dur="indefinite" restart="never" nodeType="tmRoot"/>
      </p:par>
    </p:tnLst>
  </p:timing>
</p:sld>
</file>

<file path=ppt/theme/theme1.xml><?xml version="1.0" encoding="utf-8"?>
<a:theme xmlns:a="http://schemas.openxmlformats.org/drawingml/2006/main" name="Different Ways of Solving a Quadratic Equation by Slidesgo">
  <a:themeElements>
    <a:clrScheme name="Simple Light">
      <a:dk1>
        <a:srgbClr val="191919"/>
      </a:dk1>
      <a:lt1>
        <a:srgbClr val="FFFFFF"/>
      </a:lt1>
      <a:dk2>
        <a:srgbClr val="42138C"/>
      </a:dk2>
      <a:lt2>
        <a:srgbClr val="FEADC2"/>
      </a:lt2>
      <a:accent1>
        <a:srgbClr val="00DDBE"/>
      </a:accent1>
      <a:accent2>
        <a:srgbClr val="EF9A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151</TotalTime>
  <Words>762</Words>
  <Application>Microsoft Office PowerPoint</Application>
  <PresentationFormat>On-screen Show (16:9)</PresentationFormat>
  <Paragraphs>84</Paragraphs>
  <Slides>29</Slides>
  <Notes>29</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29</vt:i4>
      </vt:variant>
    </vt:vector>
  </HeadingPairs>
  <TitlesOfParts>
    <vt:vector size="39" baseType="lpstr">
      <vt:lpstr>Arial</vt:lpstr>
      <vt:lpstr>Open Sans</vt:lpstr>
      <vt:lpstr>Times New Roman</vt:lpstr>
      <vt:lpstr>Archivo SemiBold</vt:lpstr>
      <vt:lpstr>Archivo Medium</vt:lpstr>
      <vt:lpstr>Franklin Gothic Book</vt:lpstr>
      <vt:lpstr>Aptos</vt:lpstr>
      <vt:lpstr>Golos Text</vt:lpstr>
      <vt:lpstr>Calibri</vt:lpstr>
      <vt:lpstr>Different Ways of Solving a Quadratic Equation by Slidesgo</vt:lpstr>
      <vt:lpstr>BÁO CÁO THỰC TẬP</vt:lpstr>
      <vt:lpstr>PowerPoint Presentation</vt:lpstr>
      <vt:lpstr>01. GIỚI THIỆU</vt:lpstr>
      <vt:lpstr>01. GIỚI THIỆU</vt:lpstr>
      <vt:lpstr>02. CƠ SỞ LÝ THUYẾT</vt:lpstr>
      <vt:lpstr>03. CÀI ĐẶT THỬ NGHIỆM</vt:lpstr>
      <vt:lpstr>03. CÀI ĐẶT THỬ NGHIỆM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04. KẾT LUẬN</vt:lpstr>
      <vt:lpstr>XIN CẢM ƠN THẦY ĐÃ LẮNG NGHE BÀI BÁO CÁO THỰC TẬP.</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BÁO CÁO THỰC TẬP</dc:title>
  <dc:creator>Thanh</dc:creator>
  <cp:lastModifiedBy>Thanh</cp:lastModifiedBy>
  <cp:revision>26</cp:revision>
  <dcterms:modified xsi:type="dcterms:W3CDTF">2024-01-23T14:04:32Z</dcterms:modified>
</cp:coreProperties>
</file>